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56" r:id="rId7"/>
    <p:sldId id="260" r:id="rId8"/>
    <p:sldId id="257" r:id="rId9"/>
    <p:sldId id="262" r:id="rId10"/>
    <p:sldId id="25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4"/>
    <p:restoredTop sz="94518"/>
  </p:normalViewPr>
  <p:slideViewPr>
    <p:cSldViewPr snapToGrid="0" snapToObjects="1">
      <p:cViewPr varScale="1">
        <p:scale>
          <a:sx n="97" d="100"/>
          <a:sy n="97" d="100"/>
        </p:scale>
        <p:origin x="1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513D-6F0B-E34D-83D5-32DFCCF82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38F3F-B036-7B46-B62E-E81ACECE3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A2416-BBC7-F244-A252-8286EE13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7077-AB3A-6D45-80E6-E51FD747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62A79-07C4-574A-8E2C-E416FA17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F5CC-6A03-224C-803F-C14200A9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94D02-0286-5549-BD29-9C11BC8F6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992D7-DBCE-D549-A6FD-742F868C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4F99F-11A4-5C42-8851-94FDB6E2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8C642-105E-D546-B10C-47FE152D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8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8DAA74-7A1B-6A48-9853-2D574AF00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46CFA-4E58-5B40-9A54-3CF65E8F7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44F5E-6136-AD4C-A1D5-507D0B130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2C0B4-6C46-4D47-B084-31FA566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1731-6062-774B-B581-550FE0D5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BDE7-CF40-5741-9008-8B81CA81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BE5CB-CC60-1E4D-9643-3DD5235A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243EE-CAD2-B044-ADC6-C66062A3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15AE3-B1E5-7C46-85AF-F6000EA99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0B1D0-6177-714A-877C-DB66F4C4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4F7E-65EC-9C44-A2D6-43D49BF3A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0D1FD-4A72-694A-9D73-B11BB068F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DF49-48BA-A943-A61E-E3ABD4B3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9F3AD-60C5-E841-BA88-8DCDFEB0F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1345-B95D-674F-B672-F1AEDF24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C969-BB6C-0847-BA39-3FCC68A0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EC56D-76C4-D147-8547-2A41D77AB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00DE3-6B57-4F45-804E-0E5B438C1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50E0CA-2423-694D-91DF-6594E84D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17D24-C3DB-214D-8632-6A66FF04D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1CA3F-2660-B649-97D6-7E86274E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3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5A64-94E1-764D-A109-250FE424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482CF-79A6-BE4D-8886-918C385F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930A1-4D11-C843-9C9C-B1DE4386E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B6A13F-34C1-8E4D-99AB-62A1821BC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17EC2-3647-A043-BCBC-337F4E2A9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0D5AF6-B2E2-C046-88DC-01C5E2D1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E0D4E-5D5C-084B-9391-33334768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BB9CEB-776F-B341-9631-F8E628D9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8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153E-C2D9-C848-9B00-7FAEEC655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A407CE-7E9B-F744-9680-D4552F2B7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0E89F-AE85-DC45-8924-F9D88EDB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7D4EF-5DC8-2B46-ACBD-4AB36DB4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5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E711B-A710-B940-97AB-DC7220C6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78B09-F5B3-4446-82CC-C7C4731E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C583-112E-F942-9A43-F5493E55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2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362C-40A1-4141-B90C-819530CB8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20D8-D4B3-BC48-AD66-E8AFFBB0C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D9AF0-9BC6-C94F-A9AC-87AE57746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3A4AE-64EA-B146-80D7-F17FDF8D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A5934-EB62-BF48-A1A0-CA447B87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52EE4-9D9C-4B4A-A447-64C191F8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1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853C-AB3C-F640-B456-8DA65291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7A072-417B-AD45-AE8D-7594FD699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4E6FA-6DD6-B843-98C6-98765CD7B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541A0-6B4F-BC40-AE6B-E028CBB1E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CEAF7-2F71-5743-A8F5-5B585D0F2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0DD09-0A9E-6540-97C7-79C4287C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6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CB036-6F4B-9D4A-912B-437AABE8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39F14-33C8-F44E-A9A0-BB8164B8C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1D390-5A34-7F41-A77D-3824D30E6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EF8C-11A6-F442-B92B-70F753EF3A7E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0DC9E-6744-0D48-AA32-42CE25D327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5B289-663D-F049-9AB0-0FA17F60E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E9D50-D942-C747-A8FD-3D7A5CEC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8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R3fjsi_-ypo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24A4DD-3F49-514A-9DEF-3C11E23D4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02" b="811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31F22-4CAE-BD40-9E3F-670965CC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C1 discussion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2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FDD5E-F1A7-3640-9628-41842C1EA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31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7CA3-BC6A-C542-989D-42994A85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4847"/>
            <a:ext cx="12192000" cy="1147936"/>
          </a:xfrm>
        </p:spPr>
        <p:txBody>
          <a:bodyPr>
            <a:normAutofit/>
          </a:bodyPr>
          <a:lstStyle/>
          <a:p>
            <a:r>
              <a:rPr lang="en-US" b="1" i="1" dirty="0"/>
              <a:t>		The Spiral				    Computers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7129F-98C5-9243-BDE6-D35B00835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18" y="1934817"/>
            <a:ext cx="5476461" cy="3650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B46C48-2687-3E4A-93C9-45A4802C5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621" y="1934817"/>
            <a:ext cx="5476461" cy="36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C4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1585F-234C-CC49-B4B4-85C59260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118" y="778118"/>
            <a:ext cx="5301763" cy="53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FCAD1-51DB-0848-B944-D7DCE64A7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908" y="1112293"/>
            <a:ext cx="4633414" cy="46334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38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E2521A-9E4E-5A4A-B833-D45AC5868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04" y="643467"/>
            <a:ext cx="61835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8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B487D-75E8-8C4F-9645-B082DC0D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82" y="174357"/>
            <a:ext cx="4450236" cy="631239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6E180-7772-1348-BBB5-DB323D6A1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6" r="1536" b="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A4D0C9-FB05-0C41-8638-6C1C0E09C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780288"/>
            <a:ext cx="4402183" cy="4150379"/>
          </a:xfrm>
        </p:spPr>
        <p:txBody>
          <a:bodyPr anchor="t">
            <a:normAutofit/>
          </a:bodyPr>
          <a:lstStyle/>
          <a:p>
            <a:pPr algn="l"/>
            <a:r>
              <a:rPr lang="en-US" sz="8000" b="1" dirty="0">
                <a:solidFill>
                  <a:srgbClr val="000000"/>
                </a:solidFill>
                <a:latin typeface="Bradley Hand" pitchFamily="2" charset="77"/>
              </a:rPr>
              <a:t>E-waste Journal Response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F7B95-AE37-5F49-B0A5-7DF433C2F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469" y="4376430"/>
            <a:ext cx="9551475" cy="1975040"/>
          </a:xfrm>
        </p:spPr>
        <p:txBody>
          <a:bodyPr anchor="b">
            <a:normAutofit/>
          </a:bodyPr>
          <a:lstStyle/>
          <a:p>
            <a:pPr algn="l"/>
            <a:r>
              <a:rPr lang="en-US" sz="1700" dirty="0">
                <a:solidFill>
                  <a:srgbClr val="000000"/>
                </a:solidFill>
              </a:rPr>
              <a:t>Artist: Von Wong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Year: 2018</a:t>
            </a:r>
          </a:p>
          <a:p>
            <a:pPr algn="l"/>
            <a:r>
              <a:rPr lang="en-US" sz="1700" dirty="0">
                <a:solidFill>
                  <a:srgbClr val="000000"/>
                </a:solidFill>
              </a:rPr>
              <a:t>Type of art: Photograph</a:t>
            </a:r>
          </a:p>
          <a:p>
            <a:pPr algn="l"/>
            <a:endParaRPr lang="en-US" sz="1700" dirty="0">
              <a:solidFill>
                <a:srgbClr val="000000"/>
              </a:solidFill>
            </a:endParaRPr>
          </a:p>
          <a:p>
            <a:pPr algn="l"/>
            <a:r>
              <a:rPr lang="en-US" sz="1700" dirty="0">
                <a:solidFill>
                  <a:srgbClr val="000000"/>
                </a:solidFill>
                <a:hlinkClick r:id="rId4"/>
              </a:rPr>
              <a:t>https://www.youtube.com/watch?v=R3fjsi_-ypo</a:t>
            </a:r>
            <a:r>
              <a:rPr lang="en-US" sz="17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905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941C-9315-3842-BCA1-98AB146E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8640"/>
            <a:ext cx="10515600" cy="37207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Title of first Artwork: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16600" b="1" i="1" dirty="0">
                <a:latin typeface="Bradley Hand" pitchFamily="2" charset="77"/>
                <a:ea typeface="Brush Script MT" panose="03060802040406070304" pitchFamily="66" charset="-122"/>
                <a:cs typeface="Gigi" panose="020F0502020204030204" pitchFamily="34" charset="0"/>
              </a:rPr>
              <a:t>The spiral</a:t>
            </a:r>
            <a:endParaRPr lang="en-US" b="1" i="1" dirty="0">
              <a:latin typeface="Bradley Hand" pitchFamily="2" charset="77"/>
              <a:ea typeface="Brush Script MT" panose="03060802040406070304" pitchFamily="66" charset="-122"/>
              <a:cs typeface="Gig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D79B9-D2A9-D84D-8BCA-0E54CA0C6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8" b="60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4F2-369B-1145-98FA-CD8A6F5AA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1648"/>
            <a:ext cx="10515600" cy="361470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Title of second Artwork: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14900" i="1" dirty="0">
                <a:latin typeface="Bradley Hand" pitchFamily="2" charset="77"/>
              </a:rPr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121225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62</Words>
  <Application>Microsoft Macintosh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Bradley Hand</vt:lpstr>
      <vt:lpstr>Calibri</vt:lpstr>
      <vt:lpstr>Calibri Light</vt:lpstr>
      <vt:lpstr>Office Theme</vt:lpstr>
      <vt:lpstr>C1 discussion</vt:lpstr>
      <vt:lpstr>PowerPoint Presentation</vt:lpstr>
      <vt:lpstr>PowerPoint Presentation</vt:lpstr>
      <vt:lpstr>PowerPoint Presentation</vt:lpstr>
      <vt:lpstr>PowerPoint Presentation</vt:lpstr>
      <vt:lpstr>E-waste Journal Response</vt:lpstr>
      <vt:lpstr>Title of first Artwork:    The spiral</vt:lpstr>
      <vt:lpstr>PowerPoint Presentation</vt:lpstr>
      <vt:lpstr>Title of second Artwork:    Computers</vt:lpstr>
      <vt:lpstr>PowerPoint Presentation</vt:lpstr>
      <vt:lpstr>  The Spiral        Computers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pictures C1 discussion</dc:title>
  <dc:creator>Alyssia Bray</dc:creator>
  <cp:lastModifiedBy>Alyssia Bray</cp:lastModifiedBy>
  <cp:revision>4</cp:revision>
  <dcterms:created xsi:type="dcterms:W3CDTF">2020-11-01T02:06:10Z</dcterms:created>
  <dcterms:modified xsi:type="dcterms:W3CDTF">2020-11-02T01:36:39Z</dcterms:modified>
</cp:coreProperties>
</file>