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4"/>
    <p:restoredTop sz="94565"/>
  </p:normalViewPr>
  <p:slideViewPr>
    <p:cSldViewPr snapToGrid="0" snapToObjects="1">
      <p:cViewPr varScale="1">
        <p:scale>
          <a:sx n="98" d="100"/>
          <a:sy n="98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E755-04FF-8A47-8ED6-B74A6AAE5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3F38D-D717-134E-93D7-5926D316B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CECD2-3B5B-2247-A23B-01EB66D2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94ED3-F1B2-3F45-8A13-7432046A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1032-63DA-E54E-B4E7-0153B6D6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ABA5-413D-414F-A064-EE1D1ABA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F5A54-5838-094B-91CE-A12EA00AF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6B6C-FC6D-7A40-868C-BDA87A29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429F1-46B1-4D42-9581-4B392FFD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D5C7A-EE8D-5E4D-9257-6073599C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3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299AD-EBDE-2C4C-9E97-A0D1563BB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42506-6AFF-164F-9DCD-222580ADF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92735-1697-6142-B4AD-948BB900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9D16-E752-F74A-AD11-A46075C9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C334B-7244-7240-A629-063D3C8A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760F-209D-5747-8ADA-BF6AF87F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FAB2-9F14-C548-B796-318268E75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354A3-988B-574D-8F5C-4983F743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B4515-F135-DD41-BA84-82515A42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8654-2E43-BB4A-84CA-A2061081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BC33-C980-E449-B9E7-B7FBBCE7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ED6E6-066B-8946-851D-33D22D1F3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3F037-2B94-5645-B5FF-17AD4FA4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E311-ADB7-0247-8859-7037B989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69613-BB45-044D-BB95-E2A0B6D1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6C38-59A4-9845-9852-97D24FF1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7324-7983-1045-9AE4-7A3243046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443CB-5032-544A-A125-1A948DABD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0437E-F880-2C4D-A272-3A9FC9CF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6855E-6167-A545-961A-AE76604C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D730F-7D7A-E24B-BAEE-8588AD42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5BCF-FD9A-B340-B28C-69C7E807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F5FBC-1495-D54A-90D4-5B3F62EC1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36154-59B2-3C43-99C1-D8E833F8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AB3FB-4165-E74F-B707-29273AA35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B44A4-301B-3C4F-8640-520DC30AF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747B2-1B08-464D-A60F-3CC3FF92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20162-D1F6-2A41-A6FB-7775DC13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4547C-363E-CF4A-B4B6-B8DA9CEB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1AD7-3F3E-0049-89E4-DF65B477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3C9CD-BF93-994B-88F5-1AC3F53B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A7306-5F69-C44A-A115-AB77AA07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694A3-3D0E-984B-BA28-A62E9AA1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4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E749D1-1829-FF41-BC4C-D6BA32E2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75797-5F53-A842-B75A-2115E688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C85B2-679C-FD4B-8502-6496C29B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B406-0866-0B46-B810-4AEE5ABA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722C2-BA5A-AF46-AD2D-31BAC37AD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8418A-7864-A043-8A28-CE8EBE5A8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4F702-4257-4D43-8C12-FD517126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83986-57EA-6A45-B59F-0129C75A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EB5C3-F135-7841-80B3-B859ECD6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8C29-C400-6040-BD11-6E3E1740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9C739-C981-904E-BB9F-BB2294D1A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8EED-8FCD-2A42-93FB-78F00C090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A6294-790D-0E45-8D2D-857D562D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16988-1168-874A-9D21-044AC616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5D9A4-4AC3-234F-961E-3FC76F6E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8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4B85B-F5C8-2D48-B99A-39D8B76B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4948F-9279-0F44-9BA4-E36D9C48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ABD4C-068E-6247-B67E-E01D320DA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82C0-2214-5443-A6BE-3551DEC12738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52F97-810D-FC4E-AF4B-3851757F2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06467-D664-7540-9F6E-DC191F6C6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F247-06F3-D34A-BB0D-891F694E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18" Type="http://schemas.openxmlformats.org/officeDocument/2006/relationships/image" Target="../media/image10.png"/><Relationship Id="rId26" Type="http://schemas.openxmlformats.org/officeDocument/2006/relationships/image" Target="../media/image17.png"/><Relationship Id="rId3" Type="http://schemas.microsoft.com/office/2007/relationships/hdphoto" Target="../media/hdphoto11.wdp"/><Relationship Id="rId21" Type="http://schemas.microsoft.com/office/2007/relationships/hdphoto" Target="../media/hdphoto5.wdp"/><Relationship Id="rId7" Type="http://schemas.microsoft.com/office/2007/relationships/hdphoto" Target="../media/hdphoto3.wdp"/><Relationship Id="rId12" Type="http://schemas.openxmlformats.org/officeDocument/2006/relationships/image" Target="../media/image3.png"/><Relationship Id="rId17" Type="http://schemas.microsoft.com/office/2007/relationships/hdphoto" Target="../media/hdphoto4.wdp"/><Relationship Id="rId25" Type="http://schemas.microsoft.com/office/2007/relationships/hdphoto" Target="../media/hdphoto8.wdp"/><Relationship Id="rId2" Type="http://schemas.openxmlformats.org/officeDocument/2006/relationships/image" Target="../media/image12.png"/><Relationship Id="rId16" Type="http://schemas.openxmlformats.org/officeDocument/2006/relationships/image" Target="../media/image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10.wdp"/><Relationship Id="rId24" Type="http://schemas.openxmlformats.org/officeDocument/2006/relationships/image" Target="../media/image9.png"/><Relationship Id="rId5" Type="http://schemas.microsoft.com/office/2007/relationships/hdphoto" Target="../media/hdphoto12.wdp"/><Relationship Id="rId15" Type="http://schemas.microsoft.com/office/2007/relationships/hdphoto" Target="../media/hdphoto7.wdp"/><Relationship Id="rId23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microsoft.com/office/2007/relationships/hdphoto" Target="../media/hdphoto9.wdp"/><Relationship Id="rId4" Type="http://schemas.openxmlformats.org/officeDocument/2006/relationships/image" Target="../media/image15.png"/><Relationship Id="rId9" Type="http://schemas.microsoft.com/office/2007/relationships/hdphoto" Target="../media/hdphoto14.wdp"/><Relationship Id="rId14" Type="http://schemas.openxmlformats.org/officeDocument/2006/relationships/image" Target="../media/image8.png"/><Relationship Id="rId22" Type="http://schemas.openxmlformats.org/officeDocument/2006/relationships/image" Target="../media/image7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artoon Sky Images – Browse 544,961 Stock Photos, Vectors, and Video |  Adobe Stock">
            <a:extLst>
              <a:ext uri="{FF2B5EF4-FFF2-40B4-BE49-F238E27FC236}">
                <a16:creationId xmlns:a16="http://schemas.microsoft.com/office/drawing/2014/main" id="{B8F95808-33C2-F241-AD97-DA956FDF3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ee Png Crafting Trees - Spring Tree Clipart Transparent, Png Download , Transparent  Png Image - PNGitem">
            <a:extLst>
              <a:ext uri="{FF2B5EF4-FFF2-40B4-BE49-F238E27FC236}">
                <a16:creationId xmlns:a16="http://schemas.microsoft.com/office/drawing/2014/main" id="{7AA0E7E5-D95B-8C4C-AAD7-62E3701C5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84" t="8077" r="19467" b="9192"/>
          <a:stretch/>
        </p:blipFill>
        <p:spPr bwMode="auto">
          <a:xfrm>
            <a:off x="150809" y="2196599"/>
            <a:ext cx="2972255" cy="31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ying Butterfly Clipart Image​ | Gallery Yopriceville - High-Quality Free  Images and Transparent PNG Clipart">
            <a:extLst>
              <a:ext uri="{FF2B5EF4-FFF2-40B4-BE49-F238E27FC236}">
                <a16:creationId xmlns:a16="http://schemas.microsoft.com/office/drawing/2014/main" id="{5A75CF09-6454-5F40-BA46-524C20C8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8" b="94231" l="5350" r="98354">
                        <a14:foregroundMark x1="62551" y1="15865" x2="45267" y2="13942"/>
                        <a14:foregroundMark x1="45267" y1="13942" x2="34979" y2="30769"/>
                        <a14:foregroundMark x1="34979" y1="30769" x2="36626" y2="35577"/>
                        <a14:foregroundMark x1="60082" y1="7692" x2="44033" y2="15385"/>
                        <a14:foregroundMark x1="44033" y1="15385" x2="36626" y2="34135"/>
                        <a14:foregroundMark x1="36626" y1="34135" x2="32510" y2="34135"/>
                        <a14:foregroundMark x1="59671" y1="6250" x2="53086" y2="7212"/>
                        <a14:foregroundMark x1="60082" y1="5769" x2="58436" y2="4808"/>
                        <a14:foregroundMark x1="57613" y1="35577" x2="70782" y2="24519"/>
                        <a14:foregroundMark x1="65432" y1="25962" x2="66255" y2="30769"/>
                        <a14:foregroundMark x1="73663" y1="30288" x2="73251" y2="19231"/>
                        <a14:foregroundMark x1="77366" y1="14904" x2="79424" y2="35577"/>
                        <a14:foregroundMark x1="79424" y1="35577" x2="77366" y2="15385"/>
                        <a14:foregroundMark x1="77366" y1="15385" x2="76132" y2="36538"/>
                        <a14:foregroundMark x1="76132" y1="36538" x2="74897" y2="27885"/>
                        <a14:foregroundMark x1="71605" y1="39904" x2="72428" y2="36538"/>
                        <a14:foregroundMark x1="48560" y1="87019" x2="47325" y2="87019"/>
                        <a14:foregroundMark x1="49794" y1="90865" x2="47325" y2="89423"/>
                        <a14:foregroundMark x1="32922" y1="91827" x2="14403" y2="89423"/>
                        <a14:foregroundMark x1="14403" y1="89423" x2="12346" y2="69231"/>
                        <a14:foregroundMark x1="12346" y1="69231" x2="5761" y2="89423"/>
                        <a14:foregroundMark x1="5761" y1="89423" x2="22222" y2="97115"/>
                        <a14:foregroundMark x1="22222" y1="97115" x2="6996" y2="84615"/>
                        <a14:foregroundMark x1="6996" y1="84615" x2="12346" y2="63942"/>
                        <a14:foregroundMark x1="12346" y1="63942" x2="11111" y2="67308"/>
                        <a14:foregroundMark x1="5761" y1="67788" x2="6584" y2="88462"/>
                        <a14:foregroundMark x1="6584" y1="88462" x2="23457" y2="94231"/>
                        <a14:foregroundMark x1="23457" y1="94231" x2="30453" y2="94231"/>
                        <a14:foregroundMark x1="6173" y1="70192" x2="5761" y2="83173"/>
                        <a14:foregroundMark x1="17284" y1="90865" x2="14403" y2="93269"/>
                        <a14:foregroundMark x1="70782" y1="68750" x2="80658" y2="51923"/>
                        <a14:foregroundMark x1="80658" y1="51923" x2="83128" y2="38462"/>
                        <a14:foregroundMark x1="70370" y1="71154" x2="98354" y2="59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77" y="3826594"/>
            <a:ext cx="830318" cy="71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973 Canada Goose Stock Vector Illustration and Royalty Free Canada Goose  Clipart">
            <a:extLst>
              <a:ext uri="{FF2B5EF4-FFF2-40B4-BE49-F238E27FC236}">
                <a16:creationId xmlns:a16="http://schemas.microsoft.com/office/drawing/2014/main" id="{979A53BB-4D85-864C-845D-3E2F5374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4667" l="5648" r="97010">
                        <a14:foregroundMark x1="57475" y1="12444" x2="57475" y2="4000"/>
                        <a14:foregroundMark x1="57475" y1="4000" x2="59468" y2="12667"/>
                        <a14:foregroundMark x1="59468" y1="12667" x2="63455" y2="4222"/>
                        <a14:foregroundMark x1="63455" y1="4222" x2="64784" y2="12667"/>
                        <a14:foregroundMark x1="64784" y1="12667" x2="58140" y2="1778"/>
                        <a14:foregroundMark x1="82060" y1="48444" x2="93688" y2="52000"/>
                        <a14:foregroundMark x1="93688" y1="52000" x2="84053" y2="46889"/>
                        <a14:foregroundMark x1="84053" y1="46889" x2="71761" y2="48444"/>
                        <a14:foregroundMark x1="71761" y1="48444" x2="86711" y2="52000"/>
                        <a14:foregroundMark x1="86711" y1="52000" x2="73754" y2="52444"/>
                        <a14:foregroundMark x1="73754" y1="52444" x2="91362" y2="51111"/>
                        <a14:foregroundMark x1="91362" y1="51111" x2="76744" y2="53556"/>
                        <a14:foregroundMark x1="76744" y1="53556" x2="72093" y2="48222"/>
                        <a14:foregroundMark x1="92027" y1="48222" x2="92691" y2="49111"/>
                        <a14:foregroundMark x1="94020" y1="48667" x2="97010" y2="53333"/>
                        <a14:foregroundMark x1="36545" y1="99333" x2="44850" y2="93111"/>
                        <a14:foregroundMark x1="44850" y1="93111" x2="57143" y2="90000"/>
                        <a14:foregroundMark x1="57143" y1="90000" x2="46179" y2="94667"/>
                        <a14:foregroundMark x1="46179" y1="94667" x2="48173" y2="90667"/>
                        <a14:foregroundMark x1="18272" y1="51778" x2="5648" y2="52000"/>
                        <a14:foregroundMark x1="5648" y1="52000" x2="19934" y2="51333"/>
                        <a14:foregroundMark x1="19934" y1="51333" x2="13621" y2="5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1608">
            <a:off x="7159834" y="-215852"/>
            <a:ext cx="1787600" cy="23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Flower growing stages Stock Vector Image &amp; Art - Alamy">
            <a:extLst>
              <a:ext uri="{FF2B5EF4-FFF2-40B4-BE49-F238E27FC236}">
                <a16:creationId xmlns:a16="http://schemas.microsoft.com/office/drawing/2014/main" id="{948C9F0B-1C31-C84F-AD71-F2BDBC32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47" b="89892" l="10000" r="91333">
                        <a14:foregroundMark x1="12000" y1="73285" x2="14000" y2="74007"/>
                        <a14:foregroundMark x1="14000" y1="73646" x2="12444" y2="70758"/>
                        <a14:foregroundMark x1="26889" y1="71841" x2="25778" y2="73285"/>
                        <a14:foregroundMark x1="26889" y1="71119" x2="28667" y2="64621"/>
                        <a14:foregroundMark x1="40444" y1="70397" x2="39556" y2="73285"/>
                        <a14:foregroundMark x1="40222" y1="72202" x2="40889" y2="51625"/>
                        <a14:foregroundMark x1="40889" y1="64260" x2="45111" y2="56679"/>
                        <a14:foregroundMark x1="53333" y1="72924" x2="56444" y2="72202"/>
                        <a14:foregroundMark x1="54667" y1="72924" x2="55556" y2="59567"/>
                        <a14:foregroundMark x1="55556" y1="59567" x2="54222" y2="43682"/>
                        <a14:foregroundMark x1="52222" y1="49819" x2="53111" y2="50181"/>
                        <a14:foregroundMark x1="56000" y1="59206" x2="56889" y2="56679"/>
                        <a14:foregroundMark x1="56889" y1="56318" x2="56222" y2="57762"/>
                        <a14:foregroundMark x1="57333" y1="55957" x2="58000" y2="54152"/>
                        <a14:foregroundMark x1="58000" y1="54152" x2="59778" y2="54152"/>
                        <a14:foregroundMark x1="59778" y1="53791" x2="60000" y2="53791"/>
                        <a14:foregroundMark x1="53556" y1="43682" x2="54222" y2="42960"/>
                        <a14:foregroundMark x1="54222" y1="42960" x2="54889" y2="41877"/>
                        <a14:foregroundMark x1="54889" y1="41877" x2="54222" y2="44043"/>
                        <a14:foregroundMark x1="54222" y1="44043" x2="54444" y2="42960"/>
                        <a14:foregroundMark x1="68667" y1="30686" x2="70000" y2="31408"/>
                        <a14:foregroundMark x1="66000" y1="48736" x2="68667" y2="57762"/>
                        <a14:foregroundMark x1="74667" y1="44404" x2="74667" y2="43682"/>
                        <a14:foregroundMark x1="67111" y1="70758" x2="68444" y2="72563"/>
                        <a14:foregroundMark x1="84667" y1="33574" x2="87111" y2="46570"/>
                        <a14:foregroundMark x1="87111" y1="46570" x2="87111" y2="50181"/>
                        <a14:foregroundMark x1="82444" y1="44043" x2="83778" y2="49097"/>
                        <a14:foregroundMark x1="80000" y1="57040" x2="83333" y2="59928"/>
                        <a14:foregroundMark x1="91333" y1="52708" x2="88667" y2="55957"/>
                        <a14:foregroundMark x1="38889" y1="73285" x2="40222" y2="74007"/>
                        <a14:foregroundMark x1="26000" y1="73285" x2="26000" y2="75090"/>
                        <a14:foregroundMark x1="84444" y1="72924" x2="84000" y2="73285"/>
                        <a14:foregroundMark x1="87111" y1="73285" x2="87111" y2="73646"/>
                        <a14:foregroundMark x1="86000" y1="71119" x2="86667" y2="49819"/>
                        <a14:foregroundMark x1="88889" y1="44765" x2="90667" y2="37906"/>
                        <a14:foregroundMark x1="68444" y1="65704" x2="74444" y2="58484"/>
                        <a14:foregroundMark x1="66889" y1="40433" x2="66667" y2="40072"/>
                        <a14:foregroundMark x1="69111" y1="35379" x2="69556" y2="62816"/>
                        <a14:foregroundMark x1="69556" y1="62816" x2="69556" y2="62816"/>
                        <a14:foregroundMark x1="39778" y1="72202" x2="39333" y2="7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5842" y="5433425"/>
            <a:ext cx="2692400" cy="16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14,637 Bird Nest Stock Illustrations, Cliparts and Royalty Free Bird Nest  Vectors">
            <a:extLst>
              <a:ext uri="{FF2B5EF4-FFF2-40B4-BE49-F238E27FC236}">
                <a16:creationId xmlns:a16="http://schemas.microsoft.com/office/drawing/2014/main" id="{40A67954-AA1D-7A42-BB12-CF4DA796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6889" r="91556">
                        <a14:foregroundMark x1="11778" y1="54222" x2="7111" y2="41778"/>
                        <a14:foregroundMark x1="11556" y1="46222" x2="9556" y2="38000"/>
                        <a14:foregroundMark x1="9556" y1="38000" x2="9111" y2="37333"/>
                        <a14:foregroundMark x1="87111" y1="63111" x2="91556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2826" y="5827204"/>
            <a:ext cx="1087967" cy="10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Bear Waking Up Stock Illustration - Download Image Now - iStock">
            <a:extLst>
              <a:ext uri="{FF2B5EF4-FFF2-40B4-BE49-F238E27FC236}">
                <a16:creationId xmlns:a16="http://schemas.microsoft.com/office/drawing/2014/main" id="{29335AF3-2684-A941-B1B2-FABF3B53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96" b="96484" l="1579" r="96579">
                        <a14:foregroundMark x1="16053" y1="5934" x2="26579" y2="3297"/>
                        <a14:foregroundMark x1="26579" y1="3297" x2="32368" y2="10989"/>
                        <a14:foregroundMark x1="32368" y1="10989" x2="25000" y2="4615"/>
                        <a14:foregroundMark x1="25000" y1="4615" x2="24474" y2="6593"/>
                        <a14:foregroundMark x1="55000" y1="12747" x2="63947" y2="18242"/>
                        <a14:foregroundMark x1="63947" y1="18242" x2="56316" y2="11868"/>
                        <a14:foregroundMark x1="56316" y1="11868" x2="67895" y2="15824"/>
                        <a14:foregroundMark x1="67895" y1="15824" x2="57632" y2="13846"/>
                        <a14:foregroundMark x1="57632" y1="13846" x2="55263" y2="14505"/>
                        <a14:foregroundMark x1="54211" y1="11868" x2="53158" y2="11209"/>
                        <a14:foregroundMark x1="68158" y1="30769" x2="72368" y2="29451"/>
                        <a14:foregroundMark x1="64474" y1="23516" x2="62368" y2="22857"/>
                        <a14:foregroundMark x1="65526" y1="22857" x2="64474" y2="22637"/>
                        <a14:foregroundMark x1="64474" y1="22637" x2="61316" y2="27253"/>
                        <a14:foregroundMark x1="87105" y1="12308" x2="97368" y2="17143"/>
                        <a14:foregroundMark x1="97368" y1="17143" x2="92368" y2="13846"/>
                        <a14:foregroundMark x1="78421" y1="90549" x2="70000" y2="95604"/>
                        <a14:foregroundMark x1="70000" y1="95604" x2="60000" y2="96923"/>
                        <a14:foregroundMark x1="60000" y1="96923" x2="57632" y2="88352"/>
                        <a14:foregroundMark x1="57632" y1="88352" x2="57105" y2="87692"/>
                        <a14:foregroundMark x1="10263" y1="80879" x2="6579" y2="80440"/>
                        <a14:foregroundMark x1="3421" y1="77363" x2="1579" y2="7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06" y="3163177"/>
            <a:ext cx="1775746" cy="21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2,584 Flying Bee Illustrations &amp; Clip Art - iStock">
            <a:extLst>
              <a:ext uri="{FF2B5EF4-FFF2-40B4-BE49-F238E27FC236}">
                <a16:creationId xmlns:a16="http://schemas.microsoft.com/office/drawing/2014/main" id="{E09A5E7B-B92A-1040-B586-B2A19718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7" b="89869" l="9967" r="91993">
                        <a14:foregroundMark x1="18464" y1="51634" x2="22386" y2="45425"/>
                        <a14:foregroundMark x1="22386" y1="45425" x2="18791" y2="52124"/>
                        <a14:foregroundMark x1="21895" y1="48366" x2="22549" y2="50163"/>
                        <a14:foregroundMark x1="13725" y1="61275" x2="10458" y2="67484"/>
                        <a14:foregroundMark x1="10458" y1="67484" x2="13399" y2="60784"/>
                        <a14:foregroundMark x1="13399" y1="60784" x2="10621" y2="66013"/>
                        <a14:foregroundMark x1="13562" y1="65196" x2="13889" y2="65033"/>
                        <a14:foregroundMark x1="23856" y1="62092" x2="28852" y2="63594"/>
                        <a14:foregroundMark x1="50686" y1="67775" x2="55229" y2="66013"/>
                        <a14:foregroundMark x1="55229" y1="66013" x2="56562" y2="62172"/>
                        <a14:foregroundMark x1="57880" y1="46727" x2="57843" y2="43464"/>
                        <a14:foregroundMark x1="57914" y1="49776" x2="57908" y2="49265"/>
                        <a14:foregroundMark x1="57998" y1="57182" x2="57993" y2="56789"/>
                        <a14:foregroundMark x1="57843" y1="43464" x2="56711" y2="43249"/>
                        <a14:foregroundMark x1="41359" y1="50817" x2="41013" y2="51797"/>
                        <a14:foregroundMark x1="47158" y1="58257" x2="47386" y2="58497"/>
                        <a14:foregroundMark x1="44193" y1="55141" x2="44671" y2="55643"/>
                        <a14:foregroundMark x1="41013" y1="51797" x2="41923" y2="52754"/>
                        <a14:foregroundMark x1="47386" y1="58497" x2="48200" y2="58597"/>
                        <a14:foregroundMark x1="62406" y1="59073" x2="63889" y2="58987"/>
                        <a14:foregroundMark x1="63889" y1="58987" x2="79739" y2="51471"/>
                        <a14:foregroundMark x1="79739" y1="51471" x2="82583" y2="47916"/>
                        <a14:foregroundMark x1="84028" y1="43706" x2="83344" y2="38822"/>
                        <a14:foregroundMark x1="66719" y1="37186" x2="65196" y2="40523"/>
                        <a14:foregroundMark x1="69052" y1="45931" x2="77778" y2="58170"/>
                        <a14:foregroundMark x1="88073" y1="63376" x2="91993" y2="65359"/>
                        <a14:foregroundMark x1="77778" y1="58170" x2="81367" y2="59986"/>
                        <a14:foregroundMark x1="20098" y1="51634" x2="20098" y2="51634"/>
                        <a14:foregroundMark x1="38889" y1="49837" x2="41340" y2="43137"/>
                        <a14:foregroundMark x1="41340" y1="43137" x2="48366" y2="39869"/>
                        <a14:foregroundMark x1="48366" y1="39869" x2="55556" y2="41830"/>
                        <a14:foregroundMark x1="55556" y1="41830" x2="58007" y2="44118"/>
                        <a14:foregroundMark x1="39542" y1="53268" x2="43791" y2="59314"/>
                        <a14:foregroundMark x1="43791" y1="59314" x2="51144" y2="60621"/>
                        <a14:foregroundMark x1="51144" y1="60621" x2="62255" y2="59150"/>
                        <a14:foregroundMark x1="58007" y1="44608" x2="60131" y2="51471"/>
                        <a14:foregroundMark x1="60131" y1="51471" x2="58007" y2="60621"/>
                        <a14:foregroundMark x1="25654" y1="63235" x2="40523" y2="68627"/>
                        <a14:foregroundMark x1="40523" y1="68627" x2="52778" y2="67320"/>
                        <a14:foregroundMark x1="83987" y1="46732" x2="87745" y2="39869"/>
                        <a14:foregroundMark x1="87745" y1="39869" x2="84477" y2="33170"/>
                        <a14:foregroundMark x1="84477" y1="33170" x2="77124" y2="29575"/>
                        <a14:foregroundMark x1="77124" y1="29575" x2="69608" y2="30556"/>
                        <a14:foregroundMark x1="69608" y1="30556" x2="67484" y2="37582"/>
                        <a14:foregroundMark x1="67484" y1="37582" x2="68464" y2="45425"/>
                        <a14:foregroundMark x1="82516" y1="62092" x2="88072" y2="65686"/>
                        <a14:foregroundMark x1="20588" y1="51307" x2="21895" y2="52124"/>
                        <a14:foregroundMark x1="21895" y1="51307" x2="21405" y2="51961"/>
                        <a14:foregroundMark x1="22386" y1="50980" x2="23529" y2="51634"/>
                        <a14:backgroundMark x1="48529" y1="47222" x2="53268" y2="50817"/>
                        <a14:backgroundMark x1="53268" y1="50817" x2="47222" y2="55556"/>
                        <a14:backgroundMark x1="47222" y1="55556" x2="43954" y2="48366"/>
                        <a14:backgroundMark x1="43954" y1="48366" x2="49510" y2="43464"/>
                        <a14:backgroundMark x1="49510" y1="43464" x2="55229" y2="48366"/>
                        <a14:backgroundMark x1="55229" y1="48366" x2="52778" y2="55392"/>
                        <a14:backgroundMark x1="52778" y1="55392" x2="43954" y2="52941"/>
                        <a14:backgroundMark x1="43954" y1="52941" x2="43301" y2="45915"/>
                        <a14:backgroundMark x1="43301" y1="45915" x2="50327" y2="43301"/>
                        <a14:backgroundMark x1="50327" y1="43301" x2="56209" y2="49673"/>
                        <a14:backgroundMark x1="56209" y1="49673" x2="49346" y2="55065"/>
                        <a14:backgroundMark x1="49346" y1="55065" x2="44118" y2="48039"/>
                        <a14:backgroundMark x1="44118" y1="48039" x2="50163" y2="44118"/>
                        <a14:backgroundMark x1="50163" y1="44118" x2="56495" y2="49124"/>
                        <a14:backgroundMark x1="57024" y1="50833" x2="56209" y2="56536"/>
                        <a14:backgroundMark x1="56209" y1="56536" x2="45752" y2="54085"/>
                        <a14:backgroundMark x1="45752" y1="54085" x2="45588" y2="45915"/>
                        <a14:backgroundMark x1="45588" y1="45915" x2="53922" y2="45752"/>
                        <a14:backgroundMark x1="53922" y1="45752" x2="55392" y2="53268"/>
                        <a14:backgroundMark x1="55392" y1="53268" x2="46405" y2="53268"/>
                        <a14:backgroundMark x1="46405" y1="53268" x2="45098" y2="51144"/>
                        <a14:backgroundMark x1="47357" y1="42261" x2="43627" y2="47712"/>
                        <a14:backgroundMark x1="43627" y1="47712" x2="45261" y2="54902"/>
                        <a14:backgroundMark x1="45261" y1="54902" x2="52288" y2="57190"/>
                        <a14:backgroundMark x1="52288" y1="57190" x2="45261" y2="54248"/>
                        <a14:backgroundMark x1="45261" y1="54248" x2="42810" y2="46405"/>
                        <a14:backgroundMark x1="42810" y1="46405" x2="43557" y2="44016"/>
                        <a14:backgroundMark x1="39706" y1="61928" x2="42715" y2="61669"/>
                        <a14:backgroundMark x1="47538" y1="62527" x2="43402" y2="66086"/>
                        <a14:backgroundMark x1="36638" y1="64429" x2="41830" y2="60784"/>
                        <a14:backgroundMark x1="49956" y1="62988" x2="51471" y2="63399"/>
                        <a14:backgroundMark x1="41830" y1="60784" x2="49781" y2="62941"/>
                        <a14:backgroundMark x1="51471" y1="63399" x2="40359" y2="63562"/>
                        <a14:backgroundMark x1="40359" y1="63562" x2="47549" y2="62745"/>
                        <a14:backgroundMark x1="47549" y1="62745" x2="38889" y2="62582"/>
                        <a14:backgroundMark x1="38889" y1="62582" x2="50000" y2="64216"/>
                        <a14:backgroundMark x1="50000" y1="64216" x2="39216" y2="62745"/>
                        <a14:backgroundMark x1="50163" y1="64216" x2="48360" y2="65556"/>
                        <a14:backgroundMark x1="51113" y1="65263" x2="54065" y2="62444"/>
                        <a14:backgroundMark x1="56460" y1="54995" x2="55065" y2="49510"/>
                        <a14:backgroundMark x1="55065" y1="49510" x2="41993" y2="47222"/>
                        <a14:backgroundMark x1="39200" y1="48968" x2="35458" y2="51307"/>
                        <a14:backgroundMark x1="41993" y1="47222" x2="39234" y2="48947"/>
                        <a14:backgroundMark x1="35458" y1="51307" x2="30556" y2="57190"/>
                        <a14:backgroundMark x1="30556" y1="57190" x2="31494" y2="62564"/>
                        <a14:backgroundMark x1="40984" y1="70813" x2="43791" y2="71895"/>
                        <a14:backgroundMark x1="39275" y1="70154" x2="39550" y2="70260"/>
                        <a14:backgroundMark x1="43791" y1="71895" x2="53595" y2="71895"/>
                        <a14:backgroundMark x1="53595" y1="71895" x2="60784" y2="66340"/>
                        <a14:backgroundMark x1="62284" y1="56936" x2="62582" y2="55065"/>
                        <a14:backgroundMark x1="60784" y1="66340" x2="61810" y2="59908"/>
                        <a14:backgroundMark x1="61160" y1="51706" x2="60956" y2="51223"/>
                        <a14:backgroundMark x1="62582" y1="55065" x2="62302" y2="54405"/>
                        <a14:backgroundMark x1="71376" y1="34307" x2="74673" y2="33824"/>
                        <a14:backgroundMark x1="62418" y1="35621" x2="65301" y2="35198"/>
                        <a14:backgroundMark x1="74673" y1="33824" x2="83987" y2="35784"/>
                        <a14:backgroundMark x1="88019" y1="39144" x2="93791" y2="43954"/>
                        <a14:backgroundMark x1="87231" y1="38487" x2="87802" y2="38963"/>
                        <a14:backgroundMark x1="83987" y1="35784" x2="86453" y2="37839"/>
                        <a14:backgroundMark x1="93791" y1="43954" x2="97876" y2="51634"/>
                        <a14:backgroundMark x1="97876" y1="51634" x2="86284" y2="61294"/>
                        <a14:backgroundMark x1="82273" y1="62334" x2="67484" y2="62745"/>
                        <a14:backgroundMark x1="67484" y1="62745" x2="61067" y2="61172"/>
                        <a14:backgroundMark x1="50159" y1="57899" x2="42484" y2="49020"/>
                        <a14:backgroundMark x1="43757" y1="40102" x2="44444" y2="35294"/>
                        <a14:backgroundMark x1="42484" y1="49020" x2="43173" y2="44195"/>
                        <a14:backgroundMark x1="44444" y1="35294" x2="61438" y2="22712"/>
                        <a14:backgroundMark x1="61438" y1="22712" x2="86765" y2="26961"/>
                        <a14:backgroundMark x1="86765" y1="26961" x2="91993" y2="33824"/>
                        <a14:backgroundMark x1="91993" y1="33824" x2="93627" y2="41993"/>
                        <a14:backgroundMark x1="93627" y1="41993" x2="86438" y2="46242"/>
                        <a14:backgroundMark x1="84285" y1="45946" x2="71103" y2="44132"/>
                        <a14:backgroundMark x1="86438" y1="46242" x2="84817" y2="46019"/>
                        <a14:backgroundMark x1="65297" y1="42491" x2="61928" y2="41176"/>
                        <a14:backgroundMark x1="61928" y1="41176" x2="63562" y2="34314"/>
                        <a14:backgroundMark x1="63562" y1="34314" x2="62418" y2="35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3884">
            <a:off x="7981600" y="2359209"/>
            <a:ext cx="2139581" cy="21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After Last Week's Ice Storm And Freezing Rain, The - Melting Snowman Clipart  Black And White - Free Transparent PNG Clipart Images Download">
            <a:extLst>
              <a:ext uri="{FF2B5EF4-FFF2-40B4-BE49-F238E27FC236}">
                <a16:creationId xmlns:a16="http://schemas.microsoft.com/office/drawing/2014/main" id="{5FA27993-8D0D-1448-A2D4-5CF075C8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64" y="5323257"/>
            <a:ext cx="3692707" cy="16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Free Chick Clipart, Download Free Chick Clipart png images, Free ClipArts  on Clipart Library">
            <a:extLst>
              <a:ext uri="{FF2B5EF4-FFF2-40B4-BE49-F238E27FC236}">
                <a16:creationId xmlns:a16="http://schemas.microsoft.com/office/drawing/2014/main" id="{D9E28564-318E-334E-8A81-64D99595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000" b="94222" l="9778" r="89778">
                        <a14:foregroundMark x1="49778" y1="14222" x2="52444" y2="4444"/>
                        <a14:foregroundMark x1="52444" y1="4444" x2="53778" y2="10222"/>
                        <a14:foregroundMark x1="38667" y1="26667" x2="43111" y2="36000"/>
                        <a14:foregroundMark x1="43111" y1="36000" x2="36889" y2="36000"/>
                        <a14:foregroundMark x1="58222" y1="35556" x2="50667" y2="36000"/>
                        <a14:foregroundMark x1="61333" y1="44889" x2="71111" y2="45778"/>
                        <a14:foregroundMark x1="71111" y1="45778" x2="76000" y2="55111"/>
                        <a14:foregroundMark x1="76000" y1="55111" x2="64889" y2="59111"/>
                        <a14:foregroundMark x1="64889" y1="59111" x2="56000" y2="53333"/>
                        <a14:foregroundMark x1="56000" y1="53333" x2="64444" y2="45778"/>
                        <a14:foregroundMark x1="64444" y1="45778" x2="73778" y2="53333"/>
                        <a14:foregroundMark x1="73778" y1="53333" x2="63556" y2="58222"/>
                        <a14:foregroundMark x1="63556" y1="58222" x2="62667" y2="56444"/>
                        <a14:foregroundMark x1="55111" y1="44889" x2="64000" y2="48889"/>
                        <a14:foregroundMark x1="64000" y1="48889" x2="52444" y2="51111"/>
                        <a14:foregroundMark x1="52444" y1="51111" x2="61778" y2="43111"/>
                        <a14:foregroundMark x1="61778" y1="43111" x2="67111" y2="55111"/>
                        <a14:foregroundMark x1="70667" y1="60444" x2="67111" y2="69778"/>
                        <a14:foregroundMark x1="67111" y1="69778" x2="57778" y2="68000"/>
                        <a14:foregroundMark x1="57778" y1="68000" x2="64000" y2="57333"/>
                        <a14:foregroundMark x1="64000" y1="57333" x2="72444" y2="64444"/>
                        <a14:foregroundMark x1="72444" y1="64444" x2="62222" y2="70222"/>
                        <a14:foregroundMark x1="62222" y1="70222" x2="68000" y2="60889"/>
                        <a14:foregroundMark x1="68000" y1="60889" x2="71556" y2="70667"/>
                        <a14:foregroundMark x1="71556" y1="70667" x2="62222" y2="68444"/>
                        <a14:foregroundMark x1="62222" y1="68444" x2="67556" y2="67556"/>
                        <a14:foregroundMark x1="73778" y1="56444" x2="71556" y2="65778"/>
                        <a14:foregroundMark x1="71556" y1="65778" x2="67556" y2="61333"/>
                        <a14:foregroundMark x1="56000" y1="92444" x2="57778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7757" y="5229026"/>
            <a:ext cx="1461407" cy="1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Free Rainbow Clip Art &amp; Graphic Design｜Illustoon">
            <a:extLst>
              <a:ext uri="{FF2B5EF4-FFF2-40B4-BE49-F238E27FC236}">
                <a16:creationId xmlns:a16="http://schemas.microsoft.com/office/drawing/2014/main" id="{60CED566-DF12-9D47-92C1-0375F10EA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417" r="96667">
                        <a14:foregroundMark x1="9167" y1="54583" x2="4583" y2="68333"/>
                        <a14:foregroundMark x1="4583" y1="68333" x2="13750" y2="60417"/>
                        <a14:foregroundMark x1="13750" y1="60417" x2="12083" y2="74583"/>
                        <a14:foregroundMark x1="12083" y1="74583" x2="13750" y2="55000"/>
                        <a14:foregroundMark x1="13750" y1="55000" x2="3750" y2="66250"/>
                        <a14:foregroundMark x1="3750" y1="66250" x2="833" y2="72917"/>
                        <a14:foregroundMark x1="87917" y1="55000" x2="96250" y2="66250"/>
                        <a14:foregroundMark x1="96250" y1="66250" x2="90000" y2="54583"/>
                        <a14:foregroundMark x1="90000" y1="54583" x2="96667" y2="74583"/>
                        <a14:foregroundMark x1="96667" y1="74583" x2="89583" y2="57917"/>
                        <a14:foregroundMark x1="89583" y1="57917" x2="89583" y2="70833"/>
                        <a14:foregroundMark x1="89583" y1="70833" x2="86250" y2="59583"/>
                        <a14:foregroundMark x1="86250" y1="59583" x2="88333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765"/>
          <a:stretch/>
        </p:blipFill>
        <p:spPr bwMode="auto">
          <a:xfrm rot="951283">
            <a:off x="10163713" y="1292623"/>
            <a:ext cx="2472969" cy="612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FD9F94-B51A-AD42-8DD5-748EF4F1EABB}"/>
              </a:ext>
            </a:extLst>
          </p:cNvPr>
          <p:cNvSpPr/>
          <p:nvPr/>
        </p:nvSpPr>
        <p:spPr>
          <a:xfrm rot="21008140">
            <a:off x="-372930" y="176766"/>
            <a:ext cx="282177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Hello Spring</a:t>
            </a:r>
          </a:p>
        </p:txBody>
      </p:sp>
      <p:pic>
        <p:nvPicPr>
          <p:cNvPr id="23" name="Picture 28" descr="Hummingbird Clipart Free | Free clip art, Hummingbird art, Hummingbird  drawing">
            <a:extLst>
              <a:ext uri="{FF2B5EF4-FFF2-40B4-BE49-F238E27FC236}">
                <a16:creationId xmlns:a16="http://schemas.microsoft.com/office/drawing/2014/main" id="{DBC283F8-2864-D64B-B6E8-46396062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922" b="94517" l="4250" r="92000">
                        <a14:foregroundMark x1="10500" y1="19843" x2="4250" y2="12010"/>
                        <a14:foregroundMark x1="4250" y1="12010" x2="10500" y2="17493"/>
                        <a14:foregroundMark x1="87750" y1="22454" x2="92000" y2="13316"/>
                        <a14:foregroundMark x1="92000" y1="13316" x2="86000" y2="20888"/>
                        <a14:foregroundMark x1="86000" y1="20888" x2="86000" y2="21149"/>
                        <a14:foregroundMark x1="80000" y1="89295" x2="72250" y2="83290"/>
                        <a14:foregroundMark x1="72250" y1="83290" x2="74750" y2="92950"/>
                        <a14:foregroundMark x1="74750" y1="92950" x2="67250" y2="84856"/>
                        <a14:foregroundMark x1="67250" y1="84856" x2="63750" y2="94256"/>
                        <a14:foregroundMark x1="63750" y1="94256" x2="58750" y2="84334"/>
                        <a14:foregroundMark x1="58750" y1="84334" x2="49000" y2="90339"/>
                        <a14:foregroundMark x1="49000" y1="90339" x2="47750" y2="94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0875" flipH="1">
            <a:off x="4097314" y="208128"/>
            <a:ext cx="1344448" cy="12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Rain clipart, Clip art, Preschool weather">
            <a:extLst>
              <a:ext uri="{FF2B5EF4-FFF2-40B4-BE49-F238E27FC236}">
                <a16:creationId xmlns:a16="http://schemas.microsoft.com/office/drawing/2014/main" id="{28B15D7E-8AF1-1B48-AA1F-F93C51ED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150" b="94751" l="563" r="99625">
                        <a14:foregroundMark x1="6567" y1="48819" x2="13884" y2="52231"/>
                        <a14:foregroundMark x1="13884" y1="52231" x2="7129" y2="58530"/>
                        <a14:foregroundMark x1="7129" y1="58530" x2="6004" y2="55118"/>
                        <a14:foregroundMark x1="2439" y1="51969" x2="750" y2="55643"/>
                        <a14:foregroundMark x1="36585" y1="13386" x2="41839" y2="3412"/>
                        <a14:foregroundMark x1="41839" y1="3412" x2="49156" y2="8399"/>
                        <a14:foregroundMark x1="49156" y1="8399" x2="39962" y2="12336"/>
                        <a14:foregroundMark x1="39962" y1="12336" x2="48405" y2="7349"/>
                        <a14:foregroundMark x1="48405" y1="7349" x2="40150" y2="10236"/>
                        <a14:foregroundMark x1="40150" y1="10236" x2="36210" y2="9186"/>
                        <a14:foregroundMark x1="42026" y1="3412" x2="47092" y2="4724"/>
                        <a14:foregroundMark x1="88368" y1="48031" x2="95497" y2="53281"/>
                        <a14:foregroundMark x1="95497" y1="53281" x2="86679" y2="56430"/>
                        <a14:foregroundMark x1="86679" y1="56430" x2="91557" y2="49344"/>
                        <a14:foregroundMark x1="91557" y1="49344" x2="97373" y2="58005"/>
                        <a14:foregroundMark x1="97373" y1="58005" x2="88555" y2="59580"/>
                        <a14:foregroundMark x1="88555" y1="59580" x2="83490" y2="52231"/>
                        <a14:foregroundMark x1="83490" y1="52231" x2="90807" y2="47507"/>
                        <a14:foregroundMark x1="90807" y1="47507" x2="94747" y2="56430"/>
                        <a14:foregroundMark x1="94747" y1="56430" x2="87992" y2="59318"/>
                        <a14:foregroundMark x1="99812" y1="58793" x2="97936" y2="59580"/>
                        <a14:foregroundMark x1="89306" y1="71916" x2="91557" y2="72178"/>
                        <a14:foregroundMark x1="91745" y1="71391" x2="91557" y2="75853"/>
                        <a14:foregroundMark x1="82176" y1="78215" x2="82176" y2="82677"/>
                        <a14:foregroundMark x1="78987" y1="84514" x2="81238" y2="91601"/>
                        <a14:foregroundMark x1="73546" y1="77165" x2="74859" y2="75853"/>
                        <a14:foregroundMark x1="70544" y1="88451" x2="72795" y2="88976"/>
                        <a14:foregroundMark x1="64728" y1="81627" x2="65103" y2="82152"/>
                        <a14:foregroundMark x1="56848" y1="72703" x2="56848" y2="70866"/>
                        <a14:foregroundMark x1="53283" y1="88976" x2="56848" y2="86614"/>
                        <a14:foregroundMark x1="47092" y1="77690" x2="47467" y2="78740"/>
                        <a14:foregroundMark x1="45028" y1="92651" x2="45591" y2="92651"/>
                        <a14:foregroundMark x1="43715" y1="92651" x2="45028" y2="94751"/>
                        <a14:foregroundMark x1="38837" y1="86352" x2="38649" y2="85302"/>
                        <a14:foregroundMark x1="33583" y1="73491" x2="33959" y2="73753"/>
                        <a14:foregroundMark x1="30394" y1="84252" x2="30769" y2="84777"/>
                        <a14:foregroundMark x1="22139" y1="75591" x2="23827" y2="72703"/>
                        <a14:foregroundMark x1="16323" y1="84777" x2="18011" y2="83202"/>
                        <a14:foregroundMark x1="11820" y1="72441" x2="11820" y2="70866"/>
                        <a14:foregroundMark x1="9193" y1="60105" x2="10694" y2="67192"/>
                        <a14:foregroundMark x1="16323" y1="78215" x2="14822" y2="67454"/>
                        <a14:foregroundMark x1="27017" y1="69029" x2="28518" y2="79265"/>
                        <a14:foregroundMark x1="28518" y1="79265" x2="29831" y2="82415"/>
                        <a14:foregroundMark x1="30957" y1="61417" x2="32645" y2="68241"/>
                        <a14:foregroundMark x1="35835" y1="70604" x2="37899" y2="79265"/>
                        <a14:foregroundMark x1="38462" y1="65092" x2="40713" y2="74016"/>
                        <a14:foregroundMark x1="45028" y1="71129" x2="44090" y2="61417"/>
                        <a14:foregroundMark x1="44090" y1="61417" x2="43152" y2="59580"/>
                        <a14:foregroundMark x1="51782" y1="69816" x2="54784" y2="82415"/>
                        <a14:foregroundMark x1="62688" y1="66393" x2="62664" y2="66142"/>
                        <a14:foregroundMark x1="65478" y1="62467" x2="65991" y2="64538"/>
                        <a14:foregroundMark x1="78612" y1="82415" x2="76173" y2="65617"/>
                        <a14:foregroundMark x1="84240" y1="66142" x2="86867" y2="75591"/>
                        <a14:foregroundMark x1="86867" y1="75591" x2="87430" y2="76378"/>
                        <a14:foregroundMark x1="70169" y1="83465" x2="66417" y2="62992"/>
                        <a14:foregroundMark x1="66417" y1="62992" x2="65666" y2="61155"/>
                        <a14:foregroundMark x1="63227" y1="76378" x2="62289" y2="67192"/>
                        <a14:backgroundMark x1="63602" y1="65879" x2="68856" y2="83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140">
            <a:off x="9018769" y="423709"/>
            <a:ext cx="2974481" cy="212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 descr="Rain clipart, Clip art, Preschool weather">
            <a:extLst>
              <a:ext uri="{FF2B5EF4-FFF2-40B4-BE49-F238E27FC236}">
                <a16:creationId xmlns:a16="http://schemas.microsoft.com/office/drawing/2014/main" id="{EAB90397-E024-214A-89A8-1E0660B03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150" b="96063" l="563" r="99625">
                        <a14:foregroundMark x1="6567" y1="48819" x2="13884" y2="52231"/>
                        <a14:foregroundMark x1="13884" y1="52231" x2="7129" y2="58530"/>
                        <a14:foregroundMark x1="7129" y1="58530" x2="6004" y2="55118"/>
                        <a14:foregroundMark x1="2439" y1="51969" x2="750" y2="55643"/>
                        <a14:foregroundMark x1="36585" y1="13386" x2="41839" y2="3412"/>
                        <a14:foregroundMark x1="41839" y1="3412" x2="49156" y2="8399"/>
                        <a14:foregroundMark x1="49156" y1="8399" x2="39962" y2="12336"/>
                        <a14:foregroundMark x1="39962" y1="12336" x2="48405" y2="7349"/>
                        <a14:foregroundMark x1="48405" y1="7349" x2="40150" y2="10236"/>
                        <a14:foregroundMark x1="40150" y1="10236" x2="36210" y2="9186"/>
                        <a14:foregroundMark x1="42026" y1="3412" x2="47092" y2="4724"/>
                        <a14:foregroundMark x1="88368" y1="48031" x2="95497" y2="53281"/>
                        <a14:foregroundMark x1="95497" y1="53281" x2="86679" y2="56430"/>
                        <a14:foregroundMark x1="86679" y1="56430" x2="91557" y2="49344"/>
                        <a14:foregroundMark x1="91557" y1="49344" x2="97373" y2="58005"/>
                        <a14:foregroundMark x1="97373" y1="58005" x2="88555" y2="59580"/>
                        <a14:foregroundMark x1="88555" y1="59580" x2="83490" y2="52231"/>
                        <a14:foregroundMark x1="83490" y1="52231" x2="90807" y2="47507"/>
                        <a14:foregroundMark x1="90807" y1="47507" x2="94747" y2="56430"/>
                        <a14:foregroundMark x1="94747" y1="56430" x2="87992" y2="59318"/>
                        <a14:foregroundMark x1="99812" y1="58793" x2="97936" y2="59580"/>
                        <a14:foregroundMark x1="91657" y1="73489" x2="91557" y2="75853"/>
                        <a14:foregroundMark x1="79977" y1="87629" x2="81238" y2="91601"/>
                        <a14:foregroundMark x1="71719" y1="88725" x2="72795" y2="88976"/>
                        <a14:foregroundMark x1="56327" y1="86959" x2="56848" y2="86614"/>
                        <a14:foregroundMark x1="45028" y1="92651" x2="45591" y2="92651"/>
                        <a14:foregroundMark x1="43715" y1="92651" x2="45028" y2="94751"/>
                        <a14:foregroundMark x1="30957" y1="61417" x2="31151" y2="62201"/>
                        <a14:foregroundMark x1="12758" y1="74541" x2="12758" y2="72178"/>
                        <a14:foregroundMark x1="10694" y1="71129" x2="11820" y2="71391"/>
                        <a14:foregroundMark x1="11820" y1="71129" x2="11445" y2="69816"/>
                        <a14:foregroundMark x1="11445" y1="69554" x2="12383" y2="74278"/>
                        <a14:foregroundMark x1="19137" y1="85039" x2="17261" y2="79790"/>
                        <a14:foregroundMark x1="18762" y1="84252" x2="17824" y2="85564"/>
                        <a14:foregroundMark x1="21764" y1="75328" x2="22514" y2="73491"/>
                        <a14:foregroundMark x1="22702" y1="72441" x2="22889" y2="71654"/>
                        <a14:foregroundMark x1="21764" y1="71391" x2="23827" y2="73491"/>
                        <a14:foregroundMark x1="29456" y1="85302" x2="29831" y2="83465"/>
                        <a14:foregroundMark x1="29831" y1="86352" x2="30957" y2="88714"/>
                        <a14:foregroundMark x1="28893" y1="85827" x2="30206" y2="85564"/>
                        <a14:foregroundMark x1="30206" y1="85302" x2="29644" y2="81890"/>
                        <a14:foregroundMark x1="33208" y1="72441" x2="33959" y2="77690"/>
                        <a14:foregroundMark x1="34709" y1="77953" x2="35272" y2="77165"/>
                        <a14:foregroundMark x1="34146" y1="78215" x2="33396" y2="77953"/>
                        <a14:foregroundMark x1="33959" y1="77428" x2="33959" y2="76903"/>
                        <a14:foregroundMark x1="33959" y1="76640" x2="32645" y2="79003"/>
                        <a14:foregroundMark x1="39024" y1="84252" x2="39212" y2="83990"/>
                        <a14:foregroundMark x1="39212" y1="83727" x2="40338" y2="88714"/>
                        <a14:foregroundMark x1="45779" y1="75853" x2="46154" y2="77165"/>
                        <a14:foregroundMark x1="46154" y1="76903" x2="50281" y2="78740"/>
                        <a14:foregroundMark x1="45403" y1="74016" x2="46904" y2="83990"/>
                        <a14:foregroundMark x1="46904" y1="83990" x2="45216" y2="72966"/>
                        <a14:foregroundMark x1="45216" y1="72966" x2="46904" y2="73491"/>
                        <a14:foregroundMark x1="55159" y1="86089" x2="57786" y2="96063"/>
                        <a14:foregroundMark x1="57786" y1="96063" x2="55159" y2="87927"/>
                        <a14:foregroundMark x1="57036" y1="69816" x2="59287" y2="78215"/>
                        <a14:foregroundMark x1="63790" y1="81890" x2="63602" y2="78740"/>
                        <a14:foregroundMark x1="66041" y1="82415" x2="65478" y2="84514"/>
                        <a14:foregroundMark x1="65478" y1="84514" x2="64728" y2="82677"/>
                        <a14:foregroundMark x1="64728" y1="79790" x2="66979" y2="89764"/>
                        <a14:foregroundMark x1="66979" y1="89764" x2="65478" y2="85564"/>
                        <a14:foregroundMark x1="71670" y1="68766" x2="73921" y2="70866"/>
                        <a14:foregroundMark x1="81051" y1="76378" x2="81614" y2="76378"/>
                        <a14:foregroundMark x1="83490" y1="85302" x2="81614" y2="75591"/>
                        <a14:foregroundMark x1="81614" y1="75591" x2="83302" y2="81102"/>
                        <a14:foregroundMark x1="82552" y1="85302" x2="83114" y2="79265"/>
                        <a14:foregroundMark x1="82176" y1="82940" x2="82364" y2="82415"/>
                        <a14:foregroundMark x1="82364" y1="82152" x2="82552" y2="81365"/>
                        <a14:foregroundMark x1="81989" y1="81102" x2="82927" y2="84514"/>
                        <a14:foregroundMark x1="81051" y1="73753" x2="81238" y2="74278"/>
                        <a14:foregroundMark x1="90807" y1="67192" x2="90807" y2="66667"/>
                        <a14:foregroundMark x1="81238" y1="75066" x2="85366" y2="83727"/>
                        <a14:foregroundMark x1="85366" y1="83727" x2="80863" y2="75853"/>
                        <a14:foregroundMark x1="80863" y1="75853" x2="80863" y2="74541"/>
                        <a14:foregroundMark x1="63602" y1="79003" x2="66229" y2="83465"/>
                        <a14:foregroundMark x1="70356" y1="86089" x2="69981" y2="82415"/>
                        <a14:foregroundMark x1="70356" y1="83465" x2="70356" y2="86877"/>
                        <a14:foregroundMark x1="78987" y1="88189" x2="79550" y2="83727"/>
                        <a14:foregroundMark x1="85741" y1="79003" x2="86245" y2="78186"/>
                        <a14:foregroundMark x1="57786" y1="77428" x2="58161" y2="77165"/>
                        <a14:foregroundMark x1="58161" y1="76903" x2="60600" y2="78215"/>
                        <a14:foregroundMark x1="28143" y1="81365" x2="30206" y2="82152"/>
                        <a14:foregroundMark x1="34334" y1="78478" x2="36023" y2="80315"/>
                        <a14:foregroundMark x1="17824" y1="83727" x2="18574" y2="83202"/>
                        <a14:foregroundMark x1="15947" y1="77428" x2="16323" y2="77165"/>
                        <a14:foregroundMark x1="10319" y1="72966" x2="10507" y2="73228"/>
                        <a14:foregroundMark x1="9756" y1="69029" x2="14071" y2="69029"/>
                        <a14:foregroundMark x1="12383" y1="74541" x2="12383" y2="78478"/>
                        <a14:backgroundMark x1="63602" y1="65879" x2="67466" y2="78618"/>
                        <a14:backgroundMark x1="15760" y1="68766" x2="14821" y2="68274"/>
                        <a14:backgroundMark x1="15760" y1="72178" x2="15947" y2="70866"/>
                        <a14:backgroundMark x1="28143" y1="71654" x2="26454" y2="70341"/>
                        <a14:backgroundMark x1="25969" y1="70668" x2="28404" y2="80887"/>
                        <a14:backgroundMark x1="25516" y1="68766" x2="25836" y2="70111"/>
                        <a14:backgroundMark x1="14071" y1="74541" x2="14071" y2="73639"/>
                        <a14:backgroundMark x1="14071" y1="81365" x2="14071" y2="78478"/>
                        <a14:backgroundMark x1="16185" y1="77558" x2="16745" y2="79332"/>
                        <a14:backgroundMark x1="15574" y1="75624" x2="16051" y2="77134"/>
                        <a14:backgroundMark x1="14853" y1="73342" x2="15232" y2="74541"/>
                        <a14:backgroundMark x1="16949" y1="74579" x2="16135" y2="65617"/>
                        <a14:backgroundMark x1="17340" y1="78889" x2="17007" y2="75218"/>
                        <a14:backgroundMark x1="30206" y1="67192" x2="31144" y2="65879"/>
                        <a14:backgroundMark x1="32645" y1="66404" x2="32458" y2="64829"/>
                        <a14:backgroundMark x1="32645" y1="67717" x2="30019" y2="61942"/>
                        <a14:backgroundMark x1="36269" y1="73880" x2="36829" y2="75303"/>
                        <a14:backgroundMark x1="35084" y1="70866" x2="36149" y2="73574"/>
                        <a14:backgroundMark x1="38274" y1="76378" x2="37899" y2="75591"/>
                        <a14:backgroundMark x1="50965" y1="77532" x2="55648" y2="77350"/>
                        <a14:backgroundMark x1="37807" y1="78044" x2="42720" y2="77853"/>
                        <a14:backgroundMark x1="68676" y1="82455" x2="69980" y2="83290"/>
                        <a14:backgroundMark x1="61001" y1="77541" x2="63085" y2="78876"/>
                        <a14:backgroundMark x1="63452" y1="88962" x2="59850" y2="91076"/>
                        <a14:backgroundMark x1="17009" y1="84669" x2="5441" y2="82940"/>
                        <a14:backgroundMark x1="28649" y1="86411" x2="19478" y2="85039"/>
                        <a14:backgroundMark x1="36745" y1="87621" x2="32971" y2="87057"/>
                        <a14:backgroundMark x1="52794" y1="90021" x2="41299" y2="88303"/>
                        <a14:backgroundMark x1="5441" y1="82940" x2="9192" y2="76886"/>
                        <a14:backgroundMark x1="23870" y1="67805" x2="42589" y2="62205"/>
                        <a14:backgroundMark x1="14940" y1="70476" x2="23865" y2="67806"/>
                        <a14:backgroundMark x1="42589" y1="62205" x2="61538" y2="62467"/>
                        <a14:backgroundMark x1="61538" y1="62467" x2="69043" y2="65879"/>
                        <a14:backgroundMark x1="22535" y1="70374" x2="15063" y2="71096"/>
                        <a14:backgroundMark x1="69043" y1="65879" x2="25786" y2="70060"/>
                        <a14:backgroundMark x1="88704" y1="76351" x2="89118" y2="76378"/>
                        <a14:backgroundMark x1="85584" y1="76150" x2="86561" y2="76213"/>
                        <a14:backgroundMark x1="76362" y1="75553" x2="80334" y2="75810"/>
                        <a14:backgroundMark x1="62651" y1="74667" x2="69055" y2="75081"/>
                        <a14:backgroundMark x1="48988" y1="73783" x2="54792" y2="74158"/>
                        <a14:backgroundMark x1="36539" y1="72978" x2="44917" y2="73520"/>
                        <a14:backgroundMark x1="24794" y1="72218" x2="32265" y2="72701"/>
                        <a14:backgroundMark x1="15162" y1="71595" x2="21307" y2="71992"/>
                        <a14:backgroundMark x1="44434" y1="70367" x2="40338" y2="69816"/>
                        <a14:backgroundMark x1="46446" y1="70638" x2="44587" y2="70388"/>
                        <a14:backgroundMark x1="54125" y1="71671" x2="48282" y2="70885"/>
                        <a14:backgroundMark x1="69980" y1="73804" x2="61195" y2="72622"/>
                        <a14:backgroundMark x1="79085" y1="75028" x2="76362" y2="74662"/>
                        <a14:backgroundMark x1="80686" y1="75243" x2="79911" y2="75139"/>
                        <a14:backgroundMark x1="86612" y1="76041" x2="85458" y2="75886"/>
                        <a14:backgroundMark x1="89118" y1="76378" x2="88721" y2="76325"/>
                        <a14:backgroundMark x1="40338" y1="69816" x2="24848" y2="72146"/>
                        <a14:backgroundMark x1="28642" y1="77807" x2="29602" y2="78702"/>
                        <a14:backgroundMark x1="23905" y1="73389" x2="28629" y2="77794"/>
                        <a14:backgroundMark x1="85494" y1="84167" x2="97749" y2="85039"/>
                        <a14:backgroundMark x1="75614" y1="83465" x2="79291" y2="83726"/>
                        <a14:backgroundMark x1="68794" y1="82980" x2="69980" y2="83064"/>
                        <a14:backgroundMark x1="49810" y1="81630" x2="61521" y2="82463"/>
                        <a14:backgroundMark x1="40137" y1="80942" x2="43218" y2="81161"/>
                        <a14:backgroundMark x1="35770" y1="80631" x2="40031" y2="80934"/>
                        <a14:backgroundMark x1="31332" y1="80315" x2="32808" y2="80420"/>
                        <a14:backgroundMark x1="55938" y1="78432" x2="52908" y2="77953"/>
                        <a14:backgroundMark x1="63031" y1="79553" x2="60083" y2="79087"/>
                        <a14:backgroundMark x1="69212" y1="80530" x2="68205" y2="80371"/>
                        <a14:backgroundMark x1="69980" y1="80651" x2="69544" y2="80582"/>
                        <a14:backgroundMark x1="79835" y1="82208" x2="76362" y2="81660"/>
                        <a14:backgroundMark x1="97749" y1="85039" x2="86023" y2="83187"/>
                        <a14:backgroundMark x1="29975" y1="82888" x2="29893" y2="82906"/>
                        <a14:backgroundMark x1="32722" y1="82296" x2="31456" y2="82569"/>
                        <a14:backgroundMark x1="40099" y1="80709" x2="34820" y2="81845"/>
                        <a14:backgroundMark x1="43054" y1="80073" x2="40215" y2="80684"/>
                        <a14:backgroundMark x1="52908" y1="77953" x2="50424" y2="78487"/>
                        <a14:backgroundMark x1="26592" y1="84194" x2="24953" y2="85039"/>
                        <a14:backgroundMark x1="79737" y1="71968" x2="77111" y2="73491"/>
                        <a14:backgroundMark x1="79951" y1="71844" x2="79790" y2="71937"/>
                        <a14:backgroundMark x1="80586" y1="71475" x2="80214" y2="71691"/>
                        <a14:backgroundMark x1="84803" y1="69029" x2="80590" y2="71473"/>
                        <a14:backgroundMark x1="80556" y1="71322" x2="84615" y2="68766"/>
                        <a14:backgroundMark x1="80184" y1="71556" x2="80553" y2="71323"/>
                        <a14:backgroundMark x1="79734" y1="71839" x2="79923" y2="71720"/>
                        <a14:backgroundMark x1="77111" y1="73491" x2="79705" y2="71857"/>
                        <a14:backgroundMark x1="84615" y1="68766" x2="90235" y2="69552"/>
                        <a14:backgroundMark x1="90141" y1="69705" x2="78049" y2="69029"/>
                        <a14:backgroundMark x1="78049" y1="69029" x2="78987" y2="68766"/>
                        <a14:backgroundMark x1="76360" y1="69029" x2="78987" y2="68241"/>
                        <a14:backgroundMark x1="72923" y1="67043" x2="70169" y2="66667"/>
                        <a14:backgroundMark x1="77861" y1="67717" x2="75887" y2="67447"/>
                        <a14:backgroundMark x1="70169" y1="66667" x2="80113" y2="63517"/>
                        <a14:backgroundMark x1="73528" y1="66211" x2="60866" y2="71392"/>
                        <a14:backgroundMark x1="80113" y1="63517" x2="74246" y2="65917"/>
                        <a14:backgroundMark x1="84604" y1="74022" x2="87242" y2="74278"/>
                        <a14:backgroundMark x1="80770" y1="73650" x2="81010" y2="73673"/>
                        <a14:backgroundMark x1="76431" y1="73228" x2="80209" y2="73595"/>
                        <a14:backgroundMark x1="75283" y1="73116" x2="76362" y2="73221"/>
                        <a14:backgroundMark x1="60955" y1="71725" x2="70171" y2="72620"/>
                        <a14:backgroundMark x1="70165" y1="70835" x2="66417" y2="70079"/>
                        <a14:backgroundMark x1="79982" y1="72814" x2="74170" y2="71642"/>
                        <a14:backgroundMark x1="79895" y1="72797" x2="80332" y2="72885"/>
                        <a14:backgroundMark x1="80879" y1="72995" x2="80494" y2="72918"/>
                        <a14:backgroundMark x1="81902" y1="73201" x2="80973" y2="73014"/>
                        <a14:backgroundMark x1="83189" y1="73461" x2="82962" y2="73415"/>
                        <a14:backgroundMark x1="87242" y1="74278" x2="84800" y2="73786"/>
                        <a14:backgroundMark x1="3565" y1="66142" x2="10507" y2="65092"/>
                        <a14:backgroundMark x1="10507" y1="65092" x2="2439" y2="67192"/>
                        <a14:backgroundMark x1="2439" y1="67192" x2="9381" y2="59843"/>
                        <a14:backgroundMark x1="9381" y1="59843" x2="11170" y2="65921"/>
                        <a14:backgroundMark x1="14848" y1="67321" x2="16135" y2="66667"/>
                        <a14:backgroundMark x1="70544" y1="73491" x2="73921" y2="83727"/>
                        <a14:backgroundMark x1="73921" y1="83727" x2="70356" y2="74803"/>
                        <a14:backgroundMark x1="70356" y1="74803" x2="70169" y2="73491"/>
                        <a14:backgroundMark x1="89118" y1="70866" x2="84803" y2="74541"/>
                        <a14:backgroundMark x1="86679" y1="76640" x2="89869" y2="70079"/>
                        <a14:backgroundMark x1="89869" y1="70079" x2="89493" y2="72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384"/>
          <a:stretch/>
        </p:blipFill>
        <p:spPr bwMode="auto">
          <a:xfrm rot="20811665">
            <a:off x="9482845" y="2273284"/>
            <a:ext cx="2867054" cy="7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FD9F94-B51A-AD42-8DD5-748EF4F1EABB}"/>
              </a:ext>
            </a:extLst>
          </p:cNvPr>
          <p:cNvSpPr/>
          <p:nvPr/>
        </p:nvSpPr>
        <p:spPr>
          <a:xfrm rot="21008140">
            <a:off x="-54054" y="406560"/>
            <a:ext cx="1491615" cy="98520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2400" kern="1200" dirty="0">
                <a:ln w="0" cap="flat" cmpd="sng" algn="ctr">
                  <a:solidFill>
                    <a:srgbClr val="385723"/>
                  </a:solidFill>
                  <a:prstDash val="solid"/>
                  <a:round/>
                </a:ln>
                <a:solidFill>
                  <a:srgbClr val="548235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Apple Chancery" panose="03020702040506060504" pitchFamily="66" charset="-79"/>
                <a:ea typeface="Calibri" panose="020F0502020204030204" pitchFamily="34" charset="0"/>
                <a:cs typeface="Times New Roman" panose="02020603050405020304" pitchFamily="18" charset="0"/>
              </a:rPr>
              <a:t>Hello Spring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ummingbird Clipart Free | Free clip art, Hummingbird art, Hummingbird  drawing">
            <a:extLst>
              <a:ext uri="{FF2B5EF4-FFF2-40B4-BE49-F238E27FC236}">
                <a16:creationId xmlns:a16="http://schemas.microsoft.com/office/drawing/2014/main" id="{DBC283F8-2864-D64B-B6E8-463960620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2" b="94517" l="4250" r="92000">
                        <a14:foregroundMark x1="10500" y1="19843" x2="4250" y2="12010"/>
                        <a14:foregroundMark x1="4250" y1="12010" x2="10500" y2="17493"/>
                        <a14:foregroundMark x1="87750" y1="22454" x2="92000" y2="13316"/>
                        <a14:foregroundMark x1="92000" y1="13316" x2="86000" y2="20888"/>
                        <a14:foregroundMark x1="86000" y1="20888" x2="86000" y2="21149"/>
                        <a14:foregroundMark x1="80000" y1="89295" x2="72250" y2="83290"/>
                        <a14:foregroundMark x1="72250" y1="83290" x2="74750" y2="92950"/>
                        <a14:foregroundMark x1="74750" y1="92950" x2="67250" y2="84856"/>
                        <a14:foregroundMark x1="67250" y1="84856" x2="63750" y2="94256"/>
                        <a14:foregroundMark x1="63750" y1="94256" x2="58750" y2="84334"/>
                        <a14:foregroundMark x1="58750" y1="84334" x2="49000" y2="90339"/>
                        <a14:foregroundMark x1="49000" y1="90339" x2="47750" y2="94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0875" flipH="1">
            <a:off x="4094486" y="328834"/>
            <a:ext cx="1117600" cy="932815"/>
          </a:xfrm>
          <a:prstGeom prst="rect">
            <a:avLst/>
          </a:prstGeom>
          <a:noFill/>
        </p:spPr>
      </p:pic>
      <p:pic>
        <p:nvPicPr>
          <p:cNvPr id="7" name="Picture 6" descr="Rain clipart, Clip art, Preschool weather">
            <a:extLst>
              <a:ext uri="{FF2B5EF4-FFF2-40B4-BE49-F238E27FC236}">
                <a16:creationId xmlns:a16="http://schemas.microsoft.com/office/drawing/2014/main" id="{28B15D7E-8AF1-1B48-AA1F-F93C51ED5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0" b="94751" l="563" r="99625">
                        <a14:foregroundMark x1="6567" y1="48819" x2="13884" y2="52231"/>
                        <a14:foregroundMark x1="13884" y1="52231" x2="7129" y2="58530"/>
                        <a14:foregroundMark x1="7129" y1="58530" x2="6004" y2="55118"/>
                        <a14:foregroundMark x1="2439" y1="51969" x2="750" y2="55643"/>
                        <a14:foregroundMark x1="36585" y1="13386" x2="41839" y2="3412"/>
                        <a14:foregroundMark x1="41839" y1="3412" x2="49156" y2="8399"/>
                        <a14:foregroundMark x1="49156" y1="8399" x2="39962" y2="12336"/>
                        <a14:foregroundMark x1="39962" y1="12336" x2="48405" y2="7349"/>
                        <a14:foregroundMark x1="48405" y1="7349" x2="40150" y2="10236"/>
                        <a14:foregroundMark x1="40150" y1="10236" x2="36210" y2="9186"/>
                        <a14:foregroundMark x1="42026" y1="3412" x2="47092" y2="4724"/>
                        <a14:foregroundMark x1="88368" y1="48031" x2="95497" y2="53281"/>
                        <a14:foregroundMark x1="95497" y1="53281" x2="86679" y2="56430"/>
                        <a14:foregroundMark x1="86679" y1="56430" x2="91557" y2="49344"/>
                        <a14:foregroundMark x1="91557" y1="49344" x2="97373" y2="58005"/>
                        <a14:foregroundMark x1="97373" y1="58005" x2="88555" y2="59580"/>
                        <a14:foregroundMark x1="88555" y1="59580" x2="83490" y2="52231"/>
                        <a14:foregroundMark x1="83490" y1="52231" x2="90807" y2="47507"/>
                        <a14:foregroundMark x1="90807" y1="47507" x2="94747" y2="56430"/>
                        <a14:foregroundMark x1="94747" y1="56430" x2="87992" y2="59318"/>
                        <a14:foregroundMark x1="99812" y1="58793" x2="97936" y2="59580"/>
                        <a14:foregroundMark x1="9193" y1="60105" x2="10183" y2="64777"/>
                        <a14:foregroundMark x1="29139" y1="80754" x2="29831" y2="82415"/>
                        <a14:foregroundMark x1="84240" y1="66142" x2="84405" y2="66737"/>
                        <a14:foregroundMark x1="65877" y1="61671" x2="65666" y2="61155"/>
                        <a14:foregroundMark x1="48405" y1="59843" x2="32270" y2="61680"/>
                        <a14:foregroundMark x1="32270" y1="61680" x2="22139" y2="58793"/>
                        <a14:foregroundMark x1="21951" y1="61942" x2="18199" y2="53543"/>
                        <a14:backgroundMark x1="63602" y1="65879" x2="68856" y2="83202"/>
                        <a14:backgroundMark x1="9381" y1="69554" x2="51220" y2="80052"/>
                        <a14:backgroundMark x1="51220" y1="80052" x2="71482" y2="87139"/>
                        <a14:backgroundMark x1="71482" y1="87139" x2="91182" y2="86614"/>
                        <a14:backgroundMark x1="91182" y1="86614" x2="77298" y2="73753"/>
                        <a14:backgroundMark x1="77298" y1="73753" x2="38837" y2="78215"/>
                        <a14:backgroundMark x1="38837" y1="78215" x2="18949" y2="73228"/>
                        <a14:backgroundMark x1="13508" y1="82940" x2="52720" y2="91601"/>
                        <a14:backgroundMark x1="52720" y1="91601" x2="15572" y2="92651"/>
                        <a14:backgroundMark x1="15572" y1="92651" x2="55347" y2="89764"/>
                        <a14:backgroundMark x1="55347" y1="89764" x2="37148" y2="83727"/>
                        <a14:backgroundMark x1="37148" y1="83727" x2="92683" y2="94226"/>
                        <a14:backgroundMark x1="92683" y1="94226" x2="41088" y2="96850"/>
                        <a14:backgroundMark x1="41088" y1="96850" x2="83302" y2="83727"/>
                        <a14:backgroundMark x1="83302" y1="83727" x2="57598" y2="88714"/>
                        <a14:backgroundMark x1="57598" y1="88714" x2="94184" y2="73228"/>
                        <a14:backgroundMark x1="94184" y1="73228" x2="84803" y2="72703"/>
                        <a14:backgroundMark x1="94747" y1="70866" x2="55159" y2="69291"/>
                        <a14:backgroundMark x1="55159" y1="69291" x2="73546" y2="72441"/>
                        <a14:backgroundMark x1="73546" y1="72441" x2="51407" y2="79003"/>
                        <a14:backgroundMark x1="51407" y1="79003" x2="46449" y2="63974"/>
                        <a14:backgroundMark x1="21022" y1="61447" x2="19137" y2="61680"/>
                        <a14:backgroundMark x1="23106" y1="61190" x2="21788" y2="61353"/>
                        <a14:backgroundMark x1="22759" y1="64864" x2="33771" y2="74541"/>
                        <a14:backgroundMark x1="19137" y1="61680" x2="22412" y2="64558"/>
                        <a14:backgroundMark x1="33771" y1="74541" x2="35647" y2="75066"/>
                        <a14:backgroundMark x1="1876" y1="68766" x2="18574" y2="68241"/>
                        <a14:backgroundMark x1="18574" y1="68241" x2="15760" y2="94751"/>
                        <a14:backgroundMark x1="15760" y1="94751" x2="20450" y2="72178"/>
                        <a14:backgroundMark x1="20450" y1="72178" x2="36961" y2="80052"/>
                        <a14:backgroundMark x1="36961" y1="80052" x2="52720" y2="83990"/>
                        <a14:backgroundMark x1="36709" y1="65083" x2="58349" y2="72441"/>
                        <a14:backgroundMark x1="33156" y1="63875" x2="33357" y2="63943"/>
                        <a14:backgroundMark x1="58349" y1="72441" x2="37899" y2="71391"/>
                        <a14:backgroundMark x1="37899" y1="71391" x2="58912" y2="69554"/>
                        <a14:backgroundMark x1="58912" y1="69554" x2="41463" y2="66142"/>
                        <a14:backgroundMark x1="41463" y1="66142" x2="41696" y2="64515"/>
                        <a14:backgroundMark x1="33878" y1="65578" x2="34353" y2="65351"/>
                        <a14:backgroundMark x1="27205" y1="68766" x2="33849" y2="65592"/>
                        <a14:backgroundMark x1="49470" y1="63630" x2="58912" y2="66667"/>
                        <a14:backgroundMark x1="58912" y1="66667" x2="77486" y2="62730"/>
                        <a14:backgroundMark x1="77486" y1="62730" x2="63602" y2="85827"/>
                        <a14:backgroundMark x1="63602" y1="85827" x2="75610" y2="67717"/>
                        <a14:backgroundMark x1="75610" y1="67717" x2="74859" y2="69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140">
            <a:off x="8404776" y="1794854"/>
            <a:ext cx="1002030" cy="716280"/>
          </a:xfrm>
          <a:prstGeom prst="rect">
            <a:avLst/>
          </a:prstGeom>
          <a:noFill/>
        </p:spPr>
      </p:pic>
      <p:pic>
        <p:nvPicPr>
          <p:cNvPr id="8" name="Picture 7" descr="973 Canada Goose Stock Vector Illustration and Royalty Free Canada Goose  Clipart">
            <a:extLst>
              <a:ext uri="{FF2B5EF4-FFF2-40B4-BE49-F238E27FC236}">
                <a16:creationId xmlns:a16="http://schemas.microsoft.com/office/drawing/2014/main" id="{979A53BB-4D85-864C-845D-3E2F5374C0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94667" l="5648" r="97010">
                        <a14:foregroundMark x1="57475" y1="12444" x2="57475" y2="4000"/>
                        <a14:foregroundMark x1="57475" y1="4000" x2="59468" y2="12667"/>
                        <a14:foregroundMark x1="59468" y1="12667" x2="63455" y2="4222"/>
                        <a14:foregroundMark x1="63455" y1="4222" x2="64784" y2="12667"/>
                        <a14:foregroundMark x1="64784" y1="12667" x2="58140" y2="1778"/>
                        <a14:foregroundMark x1="82060" y1="48444" x2="93688" y2="52000"/>
                        <a14:foregroundMark x1="93688" y1="52000" x2="84053" y2="46889"/>
                        <a14:foregroundMark x1="84053" y1="46889" x2="71761" y2="48444"/>
                        <a14:foregroundMark x1="71761" y1="48444" x2="86711" y2="52000"/>
                        <a14:foregroundMark x1="86711" y1="52000" x2="73754" y2="52444"/>
                        <a14:foregroundMark x1="73754" y1="52444" x2="91362" y2="51111"/>
                        <a14:foregroundMark x1="91362" y1="51111" x2="76744" y2="53556"/>
                        <a14:foregroundMark x1="76744" y1="53556" x2="72093" y2="48222"/>
                        <a14:foregroundMark x1="92027" y1="48222" x2="92691" y2="49111"/>
                        <a14:foregroundMark x1="94020" y1="48667" x2="97010" y2="53333"/>
                        <a14:foregroundMark x1="36545" y1="99333" x2="44850" y2="93111"/>
                        <a14:foregroundMark x1="44850" y1="93111" x2="57143" y2="90000"/>
                        <a14:foregroundMark x1="57143" y1="90000" x2="46179" y2="94667"/>
                        <a14:foregroundMark x1="46179" y1="94667" x2="48173" y2="90667"/>
                        <a14:foregroundMark x1="18272" y1="51778" x2="5648" y2="52000"/>
                        <a14:foregroundMark x1="5648" y1="52000" x2="19934" y2="51333"/>
                        <a14:foregroundMark x1="19934" y1="51333" x2="13621" y2="5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1608">
            <a:off x="346910" y="2623588"/>
            <a:ext cx="1143635" cy="1494155"/>
          </a:xfrm>
          <a:prstGeom prst="rect">
            <a:avLst/>
          </a:prstGeom>
          <a:noFill/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2C904A8-748B-8E42-9BC0-6E16C38D87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47" b="93158" l="10000" r="99535">
                        <a14:foregroundMark x1="45581" y1="21579" x2="83488" y2="5789"/>
                        <a14:foregroundMark x1="83488" y1="5789" x2="96744" y2="38947"/>
                        <a14:foregroundMark x1="96744" y1="38947" x2="85116" y2="72632"/>
                        <a14:foregroundMark x1="85116" y1="72632" x2="46279" y2="93684"/>
                        <a14:foregroundMark x1="46279" y1="93684" x2="28372" y2="87368"/>
                        <a14:foregroundMark x1="28372" y1="87368" x2="14186" y2="54211"/>
                        <a14:foregroundMark x1="14186" y1="54211" x2="23023" y2="17895"/>
                        <a14:foregroundMark x1="23023" y1="17895" x2="51860" y2="17895"/>
                        <a14:foregroundMark x1="66047" y1="32105" x2="82791" y2="10000"/>
                        <a14:foregroundMark x1="82791" y1="10000" x2="97442" y2="37368"/>
                        <a14:foregroundMark x1="97442" y1="37368" x2="89767" y2="74737"/>
                        <a14:foregroundMark x1="89767" y1="74737" x2="69767" y2="85263"/>
                        <a14:foregroundMark x1="69767" y1="85263" x2="54186" y2="55263"/>
                        <a14:foregroundMark x1="54186" y1="55263" x2="66047" y2="12632"/>
                        <a14:foregroundMark x1="66047" y1="12632" x2="89767" y2="8947"/>
                        <a14:foregroundMark x1="89767" y1="8947" x2="99535" y2="41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17052"/>
          <a:stretch/>
        </p:blipFill>
        <p:spPr bwMode="auto">
          <a:xfrm>
            <a:off x="4147274" y="5869813"/>
            <a:ext cx="1535768" cy="662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Free Rainbow Clip Art &amp; Graphic Design｜Illustoon">
            <a:extLst>
              <a:ext uri="{FF2B5EF4-FFF2-40B4-BE49-F238E27FC236}">
                <a16:creationId xmlns:a16="http://schemas.microsoft.com/office/drawing/2014/main" id="{60CED566-DF12-9D47-92C1-0375F10EAC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17" r="96667">
                        <a14:foregroundMark x1="9167" y1="54583" x2="4583" y2="68333"/>
                        <a14:foregroundMark x1="4583" y1="68333" x2="13750" y2="60417"/>
                        <a14:foregroundMark x1="13750" y1="60417" x2="12083" y2="74583"/>
                        <a14:foregroundMark x1="12083" y1="74583" x2="13750" y2="55000"/>
                        <a14:foregroundMark x1="13750" y1="55000" x2="3750" y2="66250"/>
                        <a14:foregroundMark x1="3750" y1="66250" x2="833" y2="72917"/>
                        <a14:foregroundMark x1="87917" y1="55000" x2="96250" y2="66250"/>
                        <a14:foregroundMark x1="96250" y1="66250" x2="90000" y2="54583"/>
                        <a14:foregroundMark x1="90000" y1="54583" x2="96667" y2="74583"/>
                        <a14:foregroundMark x1="96667" y1="74583" x2="89583" y2="57917"/>
                        <a14:foregroundMark x1="89583" y1="57917" x2="89583" y2="70833"/>
                        <a14:foregroundMark x1="89583" y1="70833" x2="86250" y2="59583"/>
                        <a14:foregroundMark x1="86250" y1="59583" x2="88333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765"/>
          <a:stretch/>
        </p:blipFill>
        <p:spPr bwMode="auto">
          <a:xfrm rot="924694">
            <a:off x="8497082" y="17537"/>
            <a:ext cx="701675" cy="1737995"/>
          </a:xfrm>
          <a:prstGeom prst="rect">
            <a:avLst/>
          </a:prstGeom>
          <a:noFill/>
        </p:spPr>
      </p:pic>
      <p:pic>
        <p:nvPicPr>
          <p:cNvPr id="11" name="Picture 10" descr="Flying Butterfly Clipart Image​ | Gallery Yopriceville - High-Quality Free  Images and Transparent PNG Clipart">
            <a:extLst>
              <a:ext uri="{FF2B5EF4-FFF2-40B4-BE49-F238E27FC236}">
                <a16:creationId xmlns:a16="http://schemas.microsoft.com/office/drawing/2014/main" id="{5A75CF09-6454-5F40-BA46-524C20C8D2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08" b="94231" l="5350" r="98354">
                        <a14:foregroundMark x1="62551" y1="15865" x2="45267" y2="13942"/>
                        <a14:foregroundMark x1="45267" y1="13942" x2="34979" y2="30769"/>
                        <a14:foregroundMark x1="34979" y1="30769" x2="36626" y2="35577"/>
                        <a14:foregroundMark x1="60082" y1="7692" x2="44033" y2="15385"/>
                        <a14:foregroundMark x1="44033" y1="15385" x2="36626" y2="34135"/>
                        <a14:foregroundMark x1="36626" y1="34135" x2="32510" y2="34135"/>
                        <a14:foregroundMark x1="59671" y1="6250" x2="53086" y2="7212"/>
                        <a14:foregroundMark x1="60082" y1="5769" x2="58436" y2="4808"/>
                        <a14:foregroundMark x1="57613" y1="35577" x2="70782" y2="24519"/>
                        <a14:foregroundMark x1="65432" y1="25962" x2="66255" y2="30769"/>
                        <a14:foregroundMark x1="73663" y1="30288" x2="73251" y2="19231"/>
                        <a14:foregroundMark x1="77366" y1="14904" x2="79424" y2="35577"/>
                        <a14:foregroundMark x1="79424" y1="35577" x2="77366" y2="15385"/>
                        <a14:foregroundMark x1="77366" y1="15385" x2="76132" y2="36538"/>
                        <a14:foregroundMark x1="76132" y1="36538" x2="74897" y2="27885"/>
                        <a14:foregroundMark x1="71605" y1="39904" x2="72428" y2="36538"/>
                        <a14:foregroundMark x1="48560" y1="87019" x2="47325" y2="87019"/>
                        <a14:foregroundMark x1="49794" y1="90865" x2="47325" y2="89423"/>
                        <a14:foregroundMark x1="32922" y1="91827" x2="14403" y2="89423"/>
                        <a14:foregroundMark x1="14403" y1="89423" x2="12346" y2="69231"/>
                        <a14:foregroundMark x1="12346" y1="69231" x2="5761" y2="89423"/>
                        <a14:foregroundMark x1="5761" y1="89423" x2="22222" y2="97115"/>
                        <a14:foregroundMark x1="22222" y1="97115" x2="6996" y2="84615"/>
                        <a14:foregroundMark x1="6996" y1="84615" x2="12346" y2="63942"/>
                        <a14:foregroundMark x1="12346" y1="63942" x2="11111" y2="67308"/>
                        <a14:foregroundMark x1="5761" y1="67788" x2="6584" y2="88462"/>
                        <a14:foregroundMark x1="6584" y1="88462" x2="23457" y2="94231"/>
                        <a14:foregroundMark x1="23457" y1="94231" x2="30453" y2="94231"/>
                        <a14:foregroundMark x1="6173" y1="70192" x2="5761" y2="83173"/>
                        <a14:foregroundMark x1="17284" y1="90865" x2="14403" y2="93269"/>
                        <a14:foregroundMark x1="70782" y1="68750" x2="80658" y2="51923"/>
                        <a14:foregroundMark x1="80658" y1="51923" x2="83128" y2="38462"/>
                        <a14:foregroundMark x1="70370" y1="71154" x2="98354" y2="59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21" y="3160029"/>
            <a:ext cx="829945" cy="7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12,584 Flying Bee Illustrations &amp; Clip Art - iStock">
            <a:extLst>
              <a:ext uri="{FF2B5EF4-FFF2-40B4-BE49-F238E27FC236}">
                <a16:creationId xmlns:a16="http://schemas.microsoft.com/office/drawing/2014/main" id="{E09A5E7B-B92A-1040-B586-B2A19718B2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7" b="89869" l="9967" r="91993">
                        <a14:foregroundMark x1="18464" y1="51634" x2="22386" y2="45425"/>
                        <a14:foregroundMark x1="22386" y1="45425" x2="18791" y2="52124"/>
                        <a14:foregroundMark x1="21895" y1="48366" x2="22549" y2="50163"/>
                        <a14:foregroundMark x1="13725" y1="61275" x2="10458" y2="67484"/>
                        <a14:foregroundMark x1="10458" y1="67484" x2="13399" y2="60784"/>
                        <a14:foregroundMark x1="13399" y1="60784" x2="10621" y2="66013"/>
                        <a14:foregroundMark x1="13562" y1="65196" x2="13889" y2="65033"/>
                        <a14:foregroundMark x1="23856" y1="62092" x2="28852" y2="63594"/>
                        <a14:foregroundMark x1="50686" y1="67775" x2="55229" y2="66013"/>
                        <a14:foregroundMark x1="55229" y1="66013" x2="56562" y2="62172"/>
                        <a14:foregroundMark x1="57880" y1="46727" x2="57843" y2="43464"/>
                        <a14:foregroundMark x1="57914" y1="49776" x2="57908" y2="49265"/>
                        <a14:foregroundMark x1="57998" y1="57182" x2="57993" y2="56789"/>
                        <a14:foregroundMark x1="57843" y1="43464" x2="56711" y2="43249"/>
                        <a14:foregroundMark x1="41359" y1="50817" x2="41013" y2="51797"/>
                        <a14:foregroundMark x1="47158" y1="58257" x2="47386" y2="58497"/>
                        <a14:foregroundMark x1="44193" y1="55141" x2="44671" y2="55643"/>
                        <a14:foregroundMark x1="41013" y1="51797" x2="41923" y2="52754"/>
                        <a14:foregroundMark x1="47386" y1="58497" x2="48200" y2="58597"/>
                        <a14:foregroundMark x1="62406" y1="59073" x2="63889" y2="58987"/>
                        <a14:foregroundMark x1="63889" y1="58987" x2="79739" y2="51471"/>
                        <a14:foregroundMark x1="79739" y1="51471" x2="82583" y2="47916"/>
                        <a14:foregroundMark x1="84028" y1="43706" x2="83344" y2="38822"/>
                        <a14:foregroundMark x1="66719" y1="37186" x2="65196" y2="40523"/>
                        <a14:foregroundMark x1="69052" y1="45931" x2="77778" y2="58170"/>
                        <a14:foregroundMark x1="88073" y1="63376" x2="91993" y2="65359"/>
                        <a14:foregroundMark x1="77778" y1="58170" x2="81367" y2="59986"/>
                        <a14:foregroundMark x1="20098" y1="51634" x2="20098" y2="51634"/>
                        <a14:foregroundMark x1="38889" y1="49837" x2="41340" y2="43137"/>
                        <a14:foregroundMark x1="41340" y1="43137" x2="48366" y2="39869"/>
                        <a14:foregroundMark x1="48366" y1="39869" x2="55556" y2="41830"/>
                        <a14:foregroundMark x1="55556" y1="41830" x2="58007" y2="44118"/>
                        <a14:foregroundMark x1="39542" y1="53268" x2="43791" y2="59314"/>
                        <a14:foregroundMark x1="43791" y1="59314" x2="51144" y2="60621"/>
                        <a14:foregroundMark x1="51144" y1="60621" x2="62255" y2="59150"/>
                        <a14:foregroundMark x1="58007" y1="44608" x2="60131" y2="51471"/>
                        <a14:foregroundMark x1="60131" y1="51471" x2="58007" y2="60621"/>
                        <a14:foregroundMark x1="25654" y1="63235" x2="40523" y2="68627"/>
                        <a14:foregroundMark x1="40523" y1="68627" x2="52778" y2="67320"/>
                        <a14:foregroundMark x1="83987" y1="46732" x2="87745" y2="39869"/>
                        <a14:foregroundMark x1="87745" y1="39869" x2="84477" y2="33170"/>
                        <a14:foregroundMark x1="84477" y1="33170" x2="77124" y2="29575"/>
                        <a14:foregroundMark x1="77124" y1="29575" x2="69608" y2="30556"/>
                        <a14:foregroundMark x1="69608" y1="30556" x2="67484" y2="37582"/>
                        <a14:foregroundMark x1="67484" y1="37582" x2="68464" y2="45425"/>
                        <a14:foregroundMark x1="82516" y1="62092" x2="88072" y2="65686"/>
                        <a14:foregroundMark x1="20588" y1="51307" x2="21895" y2="52124"/>
                        <a14:foregroundMark x1="21895" y1="51307" x2="21405" y2="51961"/>
                        <a14:foregroundMark x1="22386" y1="50980" x2="23529" y2="51634"/>
                        <a14:backgroundMark x1="48529" y1="47222" x2="53268" y2="50817"/>
                        <a14:backgroundMark x1="53268" y1="50817" x2="47222" y2="55556"/>
                        <a14:backgroundMark x1="47222" y1="55556" x2="43954" y2="48366"/>
                        <a14:backgroundMark x1="43954" y1="48366" x2="49510" y2="43464"/>
                        <a14:backgroundMark x1="49510" y1="43464" x2="55229" y2="48366"/>
                        <a14:backgroundMark x1="55229" y1="48366" x2="52778" y2="55392"/>
                        <a14:backgroundMark x1="52778" y1="55392" x2="43954" y2="52941"/>
                        <a14:backgroundMark x1="43954" y1="52941" x2="43301" y2="45915"/>
                        <a14:backgroundMark x1="43301" y1="45915" x2="50327" y2="43301"/>
                        <a14:backgroundMark x1="50327" y1="43301" x2="56209" y2="49673"/>
                        <a14:backgroundMark x1="56209" y1="49673" x2="49346" y2="55065"/>
                        <a14:backgroundMark x1="49346" y1="55065" x2="44118" y2="48039"/>
                        <a14:backgroundMark x1="44118" y1="48039" x2="50163" y2="44118"/>
                        <a14:backgroundMark x1="50163" y1="44118" x2="56495" y2="49124"/>
                        <a14:backgroundMark x1="57024" y1="50833" x2="56209" y2="56536"/>
                        <a14:backgroundMark x1="56209" y1="56536" x2="45752" y2="54085"/>
                        <a14:backgroundMark x1="45752" y1="54085" x2="45588" y2="45915"/>
                        <a14:backgroundMark x1="45588" y1="45915" x2="53922" y2="45752"/>
                        <a14:backgroundMark x1="53922" y1="45752" x2="55392" y2="53268"/>
                        <a14:backgroundMark x1="55392" y1="53268" x2="46405" y2="53268"/>
                        <a14:backgroundMark x1="46405" y1="53268" x2="45098" y2="51144"/>
                        <a14:backgroundMark x1="47357" y1="42261" x2="43627" y2="47712"/>
                        <a14:backgroundMark x1="43627" y1="47712" x2="45261" y2="54902"/>
                        <a14:backgroundMark x1="45261" y1="54902" x2="52288" y2="57190"/>
                        <a14:backgroundMark x1="52288" y1="57190" x2="45261" y2="54248"/>
                        <a14:backgroundMark x1="45261" y1="54248" x2="42810" y2="46405"/>
                        <a14:backgroundMark x1="42810" y1="46405" x2="43557" y2="44016"/>
                        <a14:backgroundMark x1="39706" y1="61928" x2="42715" y2="61669"/>
                        <a14:backgroundMark x1="47538" y1="62527" x2="43402" y2="66086"/>
                        <a14:backgroundMark x1="36638" y1="64429" x2="41830" y2="60784"/>
                        <a14:backgroundMark x1="49956" y1="62988" x2="51471" y2="63399"/>
                        <a14:backgroundMark x1="41830" y1="60784" x2="49781" y2="62941"/>
                        <a14:backgroundMark x1="51471" y1="63399" x2="40359" y2="63562"/>
                        <a14:backgroundMark x1="40359" y1="63562" x2="47549" y2="62745"/>
                        <a14:backgroundMark x1="47549" y1="62745" x2="38889" y2="62582"/>
                        <a14:backgroundMark x1="38889" y1="62582" x2="50000" y2="64216"/>
                        <a14:backgroundMark x1="50000" y1="64216" x2="39216" y2="62745"/>
                        <a14:backgroundMark x1="50163" y1="64216" x2="48360" y2="65556"/>
                        <a14:backgroundMark x1="51113" y1="65263" x2="54065" y2="62444"/>
                        <a14:backgroundMark x1="56460" y1="54995" x2="55065" y2="49510"/>
                        <a14:backgroundMark x1="55065" y1="49510" x2="41993" y2="47222"/>
                        <a14:backgroundMark x1="39200" y1="48968" x2="35458" y2="51307"/>
                        <a14:backgroundMark x1="41993" y1="47222" x2="39234" y2="48947"/>
                        <a14:backgroundMark x1="35458" y1="51307" x2="30556" y2="57190"/>
                        <a14:backgroundMark x1="30556" y1="57190" x2="31494" y2="62564"/>
                        <a14:backgroundMark x1="40984" y1="70813" x2="43791" y2="71895"/>
                        <a14:backgroundMark x1="39275" y1="70154" x2="39550" y2="70260"/>
                        <a14:backgroundMark x1="43791" y1="71895" x2="53595" y2="71895"/>
                        <a14:backgroundMark x1="53595" y1="71895" x2="60784" y2="66340"/>
                        <a14:backgroundMark x1="62284" y1="56936" x2="62582" y2="55065"/>
                        <a14:backgroundMark x1="60784" y1="66340" x2="61810" y2="59908"/>
                        <a14:backgroundMark x1="61160" y1="51706" x2="60956" y2="51223"/>
                        <a14:backgroundMark x1="62582" y1="55065" x2="62302" y2="54405"/>
                        <a14:backgroundMark x1="71376" y1="34307" x2="74673" y2="33824"/>
                        <a14:backgroundMark x1="62418" y1="35621" x2="65301" y2="35198"/>
                        <a14:backgroundMark x1="74673" y1="33824" x2="83987" y2="35784"/>
                        <a14:backgroundMark x1="88019" y1="39144" x2="93791" y2="43954"/>
                        <a14:backgroundMark x1="87231" y1="38487" x2="87802" y2="38963"/>
                        <a14:backgroundMark x1="83987" y1="35784" x2="86453" y2="37839"/>
                        <a14:backgroundMark x1="93791" y1="43954" x2="97876" y2="51634"/>
                        <a14:backgroundMark x1="97876" y1="51634" x2="86284" y2="61294"/>
                        <a14:backgroundMark x1="82273" y1="62334" x2="67484" y2="62745"/>
                        <a14:backgroundMark x1="67484" y1="62745" x2="61067" y2="61172"/>
                        <a14:backgroundMark x1="50159" y1="57899" x2="42484" y2="49020"/>
                        <a14:backgroundMark x1="43757" y1="40102" x2="44444" y2="35294"/>
                        <a14:backgroundMark x1="42484" y1="49020" x2="43173" y2="44195"/>
                        <a14:backgroundMark x1="44444" y1="35294" x2="61438" y2="22712"/>
                        <a14:backgroundMark x1="61438" y1="22712" x2="86765" y2="26961"/>
                        <a14:backgroundMark x1="86765" y1="26961" x2="91993" y2="33824"/>
                        <a14:backgroundMark x1="91993" y1="33824" x2="93627" y2="41993"/>
                        <a14:backgroundMark x1="93627" y1="41993" x2="86438" y2="46242"/>
                        <a14:backgroundMark x1="84285" y1="45946" x2="71103" y2="44132"/>
                        <a14:backgroundMark x1="86438" y1="46242" x2="84817" y2="46019"/>
                        <a14:backgroundMark x1="65297" y1="42491" x2="61928" y2="41176"/>
                        <a14:backgroundMark x1="61928" y1="41176" x2="63562" y2="34314"/>
                        <a14:backgroundMark x1="63562" y1="34314" x2="62418" y2="35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88" r="62574" b="23850"/>
          <a:stretch/>
        </p:blipFill>
        <p:spPr bwMode="auto">
          <a:xfrm rot="2573884">
            <a:off x="8421702" y="5710300"/>
            <a:ext cx="799465" cy="849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Flower growing stages Stock Vector Image &amp; Art - Alamy">
            <a:extLst>
              <a:ext uri="{FF2B5EF4-FFF2-40B4-BE49-F238E27FC236}">
                <a16:creationId xmlns:a16="http://schemas.microsoft.com/office/drawing/2014/main" id="{948C9F0B-1C31-C84F-AD71-F2BDBC3245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47" b="89892" l="10000" r="91333">
                        <a14:foregroundMark x1="12000" y1="73285" x2="14000" y2="74007"/>
                        <a14:foregroundMark x1="14000" y1="73646" x2="12444" y2="70758"/>
                        <a14:foregroundMark x1="26889" y1="71841" x2="25778" y2="73285"/>
                        <a14:foregroundMark x1="26889" y1="71119" x2="28667" y2="64621"/>
                        <a14:foregroundMark x1="40444" y1="70397" x2="39556" y2="73285"/>
                        <a14:foregroundMark x1="40222" y1="72202" x2="40889" y2="51625"/>
                        <a14:foregroundMark x1="40889" y1="64260" x2="45111" y2="56679"/>
                        <a14:foregroundMark x1="53333" y1="72924" x2="56444" y2="72202"/>
                        <a14:foregroundMark x1="54667" y1="72924" x2="55556" y2="59567"/>
                        <a14:foregroundMark x1="55556" y1="59567" x2="54222" y2="43682"/>
                        <a14:foregroundMark x1="52222" y1="49819" x2="53111" y2="50181"/>
                        <a14:foregroundMark x1="56000" y1="59206" x2="56889" y2="56679"/>
                        <a14:foregroundMark x1="56889" y1="56318" x2="56222" y2="57762"/>
                        <a14:foregroundMark x1="57333" y1="55957" x2="58000" y2="54152"/>
                        <a14:foregroundMark x1="58000" y1="54152" x2="59778" y2="54152"/>
                        <a14:foregroundMark x1="59778" y1="53791" x2="60000" y2="53791"/>
                        <a14:foregroundMark x1="53556" y1="43682" x2="54222" y2="42960"/>
                        <a14:foregroundMark x1="54222" y1="42960" x2="54889" y2="41877"/>
                        <a14:foregroundMark x1="54889" y1="41877" x2="54222" y2="44043"/>
                        <a14:foregroundMark x1="54222" y1="44043" x2="54444" y2="42960"/>
                        <a14:foregroundMark x1="68667" y1="30686" x2="70000" y2="31408"/>
                        <a14:foregroundMark x1="66000" y1="48736" x2="68667" y2="57762"/>
                        <a14:foregroundMark x1="74667" y1="44404" x2="74667" y2="43682"/>
                        <a14:foregroundMark x1="67111" y1="70758" x2="68444" y2="72563"/>
                        <a14:foregroundMark x1="84667" y1="33574" x2="87111" y2="46570"/>
                        <a14:foregroundMark x1="87111" y1="46570" x2="87111" y2="50181"/>
                        <a14:foregroundMark x1="82444" y1="44043" x2="83778" y2="49097"/>
                        <a14:foregroundMark x1="80000" y1="57040" x2="83333" y2="59928"/>
                        <a14:foregroundMark x1="91333" y1="52708" x2="88667" y2="55957"/>
                        <a14:foregroundMark x1="38889" y1="73285" x2="40222" y2="74007"/>
                        <a14:foregroundMark x1="26000" y1="73285" x2="26000" y2="75090"/>
                        <a14:foregroundMark x1="84444" y1="72924" x2="84000" y2="73285"/>
                        <a14:foregroundMark x1="87111" y1="73285" x2="87111" y2="73646"/>
                        <a14:foregroundMark x1="86000" y1="71119" x2="86667" y2="49819"/>
                        <a14:foregroundMark x1="88889" y1="44765" x2="90667" y2="37906"/>
                        <a14:foregroundMark x1="68444" y1="65704" x2="74444" y2="58484"/>
                        <a14:foregroundMark x1="66889" y1="40433" x2="66667" y2="40072"/>
                        <a14:foregroundMark x1="69111" y1="35379" x2="69556" y2="62816"/>
                        <a14:foregroundMark x1="69556" y1="62816" x2="69556" y2="62816"/>
                        <a14:foregroundMark x1="39778" y1="72202" x2="39333" y2="7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28" y="5553957"/>
            <a:ext cx="2080235" cy="12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ree Chick Clipart, Download Free Chick Clipart png images, Free ClipArts  on Clipart Library">
            <a:extLst>
              <a:ext uri="{FF2B5EF4-FFF2-40B4-BE49-F238E27FC236}">
                <a16:creationId xmlns:a16="http://schemas.microsoft.com/office/drawing/2014/main" id="{D9E28564-318E-334E-8A81-64D995959D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000" b="94222" l="9778" r="89778">
                        <a14:foregroundMark x1="49778" y1="14222" x2="52444" y2="4444"/>
                        <a14:foregroundMark x1="52444" y1="4444" x2="53778" y2="10222"/>
                        <a14:foregroundMark x1="38667" y1="26667" x2="43111" y2="36000"/>
                        <a14:foregroundMark x1="43111" y1="36000" x2="36889" y2="36000"/>
                        <a14:foregroundMark x1="58222" y1="35556" x2="50667" y2="36000"/>
                        <a14:foregroundMark x1="61333" y1="44889" x2="71111" y2="45778"/>
                        <a14:foregroundMark x1="71111" y1="45778" x2="76000" y2="55111"/>
                        <a14:foregroundMark x1="76000" y1="55111" x2="64889" y2="59111"/>
                        <a14:foregroundMark x1="64889" y1="59111" x2="56000" y2="53333"/>
                        <a14:foregroundMark x1="56000" y1="53333" x2="64444" y2="45778"/>
                        <a14:foregroundMark x1="64444" y1="45778" x2="73778" y2="53333"/>
                        <a14:foregroundMark x1="73778" y1="53333" x2="63556" y2="58222"/>
                        <a14:foregroundMark x1="63556" y1="58222" x2="62667" y2="56444"/>
                        <a14:foregroundMark x1="55111" y1="44889" x2="64000" y2="48889"/>
                        <a14:foregroundMark x1="64000" y1="48889" x2="52444" y2="51111"/>
                        <a14:foregroundMark x1="52444" y1="51111" x2="61778" y2="43111"/>
                        <a14:foregroundMark x1="61778" y1="43111" x2="67111" y2="55111"/>
                        <a14:foregroundMark x1="70667" y1="60444" x2="67111" y2="69778"/>
                        <a14:foregroundMark x1="67111" y1="69778" x2="57778" y2="68000"/>
                        <a14:foregroundMark x1="57778" y1="68000" x2="64000" y2="57333"/>
                        <a14:foregroundMark x1="64000" y1="57333" x2="72444" y2="64444"/>
                        <a14:foregroundMark x1="72444" y1="64444" x2="62222" y2="70222"/>
                        <a14:foregroundMark x1="62222" y1="70222" x2="68000" y2="60889"/>
                        <a14:foregroundMark x1="68000" y1="60889" x2="71556" y2="70667"/>
                        <a14:foregroundMark x1="71556" y1="70667" x2="62222" y2="68444"/>
                        <a14:foregroundMark x1="62222" y1="68444" x2="67556" y2="67556"/>
                        <a14:foregroundMark x1="73778" y1="56444" x2="71556" y2="65778"/>
                        <a14:foregroundMark x1="71556" y1="65778" x2="67556" y2="61333"/>
                        <a14:foregroundMark x1="56000" y1="92444" x2="57778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9107" y="2890317"/>
            <a:ext cx="1112550" cy="111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14,637 Bird Nest Stock Illustrations, Cliparts and Royalty Free Bird Nest  Vectors">
            <a:extLst>
              <a:ext uri="{FF2B5EF4-FFF2-40B4-BE49-F238E27FC236}">
                <a16:creationId xmlns:a16="http://schemas.microsoft.com/office/drawing/2014/main" id="{40A67954-AA1D-7A42-BB12-CF4DA79639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6889" r="91556">
                        <a14:foregroundMark x1="11778" y1="54222" x2="7111" y2="41778"/>
                        <a14:foregroundMark x1="11556" y1="46222" x2="9556" y2="38000"/>
                        <a14:foregroundMark x1="9556" y1="38000" x2="9111" y2="37333"/>
                        <a14:foregroundMark x1="87111" y1="63111" x2="91556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7274" y="1646841"/>
            <a:ext cx="1087755" cy="10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Bear Waking Up Stock Illustration - Download Image Now - iStock">
            <a:extLst>
              <a:ext uri="{FF2B5EF4-FFF2-40B4-BE49-F238E27FC236}">
                <a16:creationId xmlns:a16="http://schemas.microsoft.com/office/drawing/2014/main" id="{29335AF3-2684-A941-B1B2-FABF3B5364A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396" b="96484" l="1579" r="96579">
                        <a14:foregroundMark x1="16053" y1="5934" x2="26579" y2="3297"/>
                        <a14:foregroundMark x1="26579" y1="3297" x2="32368" y2="10989"/>
                        <a14:foregroundMark x1="32368" y1="10989" x2="25000" y2="4615"/>
                        <a14:foregroundMark x1="25000" y1="4615" x2="24474" y2="6593"/>
                        <a14:foregroundMark x1="55000" y1="12747" x2="63947" y2="18242"/>
                        <a14:foregroundMark x1="63947" y1="18242" x2="56316" y2="11868"/>
                        <a14:foregroundMark x1="56316" y1="11868" x2="67895" y2="15824"/>
                        <a14:foregroundMark x1="67895" y1="15824" x2="57632" y2="13846"/>
                        <a14:foregroundMark x1="57632" y1="13846" x2="55263" y2="14505"/>
                        <a14:foregroundMark x1="54211" y1="11868" x2="53158" y2="11209"/>
                        <a14:foregroundMark x1="68158" y1="30769" x2="72368" y2="29451"/>
                        <a14:foregroundMark x1="64474" y1="23516" x2="62368" y2="22857"/>
                        <a14:foregroundMark x1="65526" y1="22857" x2="64474" y2="22637"/>
                        <a14:foregroundMark x1="64474" y1="22637" x2="61316" y2="27253"/>
                        <a14:foregroundMark x1="87105" y1="12308" x2="97368" y2="17143"/>
                        <a14:foregroundMark x1="97368" y1="17143" x2="92368" y2="13846"/>
                        <a14:foregroundMark x1="78421" y1="90549" x2="70000" y2="95604"/>
                        <a14:foregroundMark x1="70000" y1="95604" x2="60000" y2="96923"/>
                        <a14:foregroundMark x1="60000" y1="96923" x2="57632" y2="88352"/>
                        <a14:foregroundMark x1="57632" y1="88352" x2="57105" y2="87692"/>
                        <a14:foregroundMark x1="10263" y1="80879" x2="6579" y2="80440"/>
                        <a14:foregroundMark x1="3421" y1="77363" x2="1579" y2="7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28" y="4269375"/>
            <a:ext cx="901538" cy="1079602"/>
          </a:xfrm>
          <a:prstGeom prst="rect">
            <a:avLst/>
          </a:prstGeom>
          <a:noFill/>
        </p:spPr>
      </p:pic>
      <p:pic>
        <p:nvPicPr>
          <p:cNvPr id="17" name="Picture 16" descr="After Last Week's Ice Storm And Freezing Rain, The - Melting Snowman Clipart  Black And White - Free Transparent PNG Clipart Images Download">
            <a:extLst>
              <a:ext uri="{FF2B5EF4-FFF2-40B4-BE49-F238E27FC236}">
                <a16:creationId xmlns:a16="http://schemas.microsoft.com/office/drawing/2014/main" id="{5FA27993-8D0D-1448-A2D4-5CF075C8F95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6" r="12988"/>
          <a:stretch/>
        </p:blipFill>
        <p:spPr bwMode="auto">
          <a:xfrm>
            <a:off x="4020686" y="4243921"/>
            <a:ext cx="1837055" cy="1096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F4260058-DE68-9846-B8F9-743EC2D04D5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4244" y="4466003"/>
            <a:ext cx="1833520" cy="823213"/>
          </a:xfrm>
          <a:prstGeom prst="rect">
            <a:avLst/>
          </a:prstGeom>
        </p:spPr>
      </p:pic>
      <p:pic>
        <p:nvPicPr>
          <p:cNvPr id="25" name="Picture 24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72638AB4-5BA3-BD4E-B131-DAC00B087C6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4244" y="1758170"/>
            <a:ext cx="1822257" cy="86557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FAD638-E3F6-1643-967E-5597890291D3}"/>
              </a:ext>
            </a:extLst>
          </p:cNvPr>
          <p:cNvCxnSpPr/>
          <p:nvPr/>
        </p:nvCxnSpPr>
        <p:spPr>
          <a:xfrm>
            <a:off x="0" y="153578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A00EC9-5269-1744-8ECD-5DCE401DDACF}"/>
              </a:ext>
            </a:extLst>
          </p:cNvPr>
          <p:cNvCxnSpPr/>
          <p:nvPr/>
        </p:nvCxnSpPr>
        <p:spPr>
          <a:xfrm>
            <a:off x="0" y="279640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EF828A-26BF-7C4E-B60A-98E74D7F8243}"/>
              </a:ext>
            </a:extLst>
          </p:cNvPr>
          <p:cNvCxnSpPr/>
          <p:nvPr/>
        </p:nvCxnSpPr>
        <p:spPr>
          <a:xfrm>
            <a:off x="0" y="408321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85D9AC-67C6-184D-BE03-2C3252CB8291}"/>
              </a:ext>
            </a:extLst>
          </p:cNvPr>
          <p:cNvCxnSpPr/>
          <p:nvPr/>
        </p:nvCxnSpPr>
        <p:spPr>
          <a:xfrm>
            <a:off x="0" y="553513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FDF656-C5D4-2C4C-B996-C72A648DE83A}"/>
              </a:ext>
            </a:extLst>
          </p:cNvPr>
          <p:cNvCxnSpPr/>
          <p:nvPr/>
        </p:nvCxnSpPr>
        <p:spPr>
          <a:xfrm>
            <a:off x="3952567" y="30070"/>
            <a:ext cx="0" cy="68372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6C487A-F129-F542-AEAB-717881CF7540}"/>
              </a:ext>
            </a:extLst>
          </p:cNvPr>
          <p:cNvCxnSpPr/>
          <p:nvPr/>
        </p:nvCxnSpPr>
        <p:spPr>
          <a:xfrm>
            <a:off x="8278760" y="30070"/>
            <a:ext cx="0" cy="68372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C5483E8-2C45-F045-9407-F76DBD9D9216}"/>
              </a:ext>
            </a:extLst>
          </p:cNvPr>
          <p:cNvSpPr txBox="1"/>
          <p:nvPr/>
        </p:nvSpPr>
        <p:spPr>
          <a:xfrm>
            <a:off x="2423468" y="987495"/>
            <a:ext cx="140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Hello spring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25A3FC-A0B2-3446-A726-1890A6A65875}"/>
              </a:ext>
            </a:extLst>
          </p:cNvPr>
          <p:cNvSpPr txBox="1"/>
          <p:nvPr/>
        </p:nvSpPr>
        <p:spPr>
          <a:xfrm>
            <a:off x="2506067" y="2267822"/>
            <a:ext cx="128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of tree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306168-6584-EA41-B748-189992397FB9}"/>
              </a:ext>
            </a:extLst>
          </p:cNvPr>
          <p:cNvSpPr txBox="1"/>
          <p:nvPr/>
        </p:nvSpPr>
        <p:spPr>
          <a:xfrm>
            <a:off x="2369290" y="3515311"/>
            <a:ext cx="150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Canada goose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D06BAF-C304-AA46-8A41-7546D6FC93FB}"/>
              </a:ext>
            </a:extLst>
          </p:cNvPr>
          <p:cNvSpPr txBox="1"/>
          <p:nvPr/>
        </p:nvSpPr>
        <p:spPr>
          <a:xfrm>
            <a:off x="2446944" y="4919884"/>
            <a:ext cx="126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Tree trunk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1C4527-3AD0-0D4C-8D3D-0D0AD480CE5C}"/>
              </a:ext>
            </a:extLst>
          </p:cNvPr>
          <p:cNvSpPr txBox="1"/>
          <p:nvPr/>
        </p:nvSpPr>
        <p:spPr>
          <a:xfrm>
            <a:off x="2187681" y="6258206"/>
            <a:ext cx="174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Growing flowers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49DAEF-51AC-F843-9E83-5E46F20C111C}"/>
              </a:ext>
            </a:extLst>
          </p:cNvPr>
          <p:cNvSpPr txBox="1"/>
          <p:nvPr/>
        </p:nvSpPr>
        <p:spPr>
          <a:xfrm>
            <a:off x="6329383" y="972100"/>
            <a:ext cx="16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Hummingbird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1A3AE2-6C45-404D-8978-41221CE2A59F}"/>
              </a:ext>
            </a:extLst>
          </p:cNvPr>
          <p:cNvSpPr txBox="1"/>
          <p:nvPr/>
        </p:nvSpPr>
        <p:spPr>
          <a:xfrm>
            <a:off x="6138968" y="2196483"/>
            <a:ext cx="20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Birds nest and eggs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9B5A91-907A-F44B-A817-D4F6C8E18924}"/>
              </a:ext>
            </a:extLst>
          </p:cNvPr>
          <p:cNvSpPr txBox="1"/>
          <p:nvPr/>
        </p:nvSpPr>
        <p:spPr>
          <a:xfrm>
            <a:off x="6418786" y="3544696"/>
            <a:ext cx="156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Baby chick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621944-14BD-8C41-9703-976BAFBD80B1}"/>
              </a:ext>
            </a:extLst>
          </p:cNvPr>
          <p:cNvSpPr txBox="1"/>
          <p:nvPr/>
        </p:nvSpPr>
        <p:spPr>
          <a:xfrm>
            <a:off x="6361180" y="4939334"/>
            <a:ext cx="182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Melted snowman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9627B1-CAC5-A545-BE56-15FE5EA16879}"/>
              </a:ext>
            </a:extLst>
          </p:cNvPr>
          <p:cNvSpPr txBox="1"/>
          <p:nvPr/>
        </p:nvSpPr>
        <p:spPr>
          <a:xfrm>
            <a:off x="6329383" y="6272604"/>
            <a:ext cx="185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Rain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216030-E140-7448-AF19-49A21A3F9E0F}"/>
              </a:ext>
            </a:extLst>
          </p:cNvPr>
          <p:cNvSpPr txBox="1"/>
          <p:nvPr/>
        </p:nvSpPr>
        <p:spPr>
          <a:xfrm>
            <a:off x="10791137" y="1043497"/>
            <a:ext cx="116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Rainbow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FF9C7A-F2A7-7248-B379-186E91049F4F}"/>
              </a:ext>
            </a:extLst>
          </p:cNvPr>
          <p:cNvSpPr txBox="1"/>
          <p:nvPr/>
        </p:nvSpPr>
        <p:spPr>
          <a:xfrm>
            <a:off x="10719712" y="2263320"/>
            <a:ext cx="130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Grey cloud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6481DA-1DF0-E742-9624-91EA6762BA94}"/>
              </a:ext>
            </a:extLst>
          </p:cNvPr>
          <p:cNvSpPr txBox="1"/>
          <p:nvPr/>
        </p:nvSpPr>
        <p:spPr>
          <a:xfrm>
            <a:off x="10802053" y="3544696"/>
            <a:ext cx="11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Butterfly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012A47-D98E-3042-A9F2-227BB9F2FE68}"/>
              </a:ext>
            </a:extLst>
          </p:cNvPr>
          <p:cNvSpPr txBox="1"/>
          <p:nvPr/>
        </p:nvSpPr>
        <p:spPr>
          <a:xfrm>
            <a:off x="10692102" y="4939334"/>
            <a:ext cx="141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Sleepy bear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57F1B-4FFB-7040-98A6-642A8177F623}"/>
              </a:ext>
            </a:extLst>
          </p:cNvPr>
          <p:cNvSpPr txBox="1"/>
          <p:nvPr/>
        </p:nvSpPr>
        <p:spPr>
          <a:xfrm>
            <a:off x="10699780" y="6272604"/>
            <a:ext cx="134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Bumble bee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8E24B3-62D8-DA42-8B08-0C59FBA548A5}"/>
              </a:ext>
            </a:extLst>
          </p:cNvPr>
          <p:cNvSpPr/>
          <p:nvPr/>
        </p:nvSpPr>
        <p:spPr>
          <a:xfrm>
            <a:off x="2907923" y="427405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0C9C61-58E8-DA4F-B186-711A9A0A86DF}"/>
              </a:ext>
            </a:extLst>
          </p:cNvPr>
          <p:cNvSpPr/>
          <p:nvPr/>
        </p:nvSpPr>
        <p:spPr>
          <a:xfrm>
            <a:off x="11149750" y="4383676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C52038B-044F-EF40-9480-E967EA190126}"/>
              </a:ext>
            </a:extLst>
          </p:cNvPr>
          <p:cNvSpPr/>
          <p:nvPr/>
        </p:nvSpPr>
        <p:spPr>
          <a:xfrm>
            <a:off x="11149750" y="3003447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D63CD8-6D20-D24F-81BB-4A64C4CB5B2B}"/>
              </a:ext>
            </a:extLst>
          </p:cNvPr>
          <p:cNvSpPr/>
          <p:nvPr/>
        </p:nvSpPr>
        <p:spPr>
          <a:xfrm>
            <a:off x="11149751" y="1742865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2000A6-AE71-664A-9A17-F7A6736B7BA4}"/>
              </a:ext>
            </a:extLst>
          </p:cNvPr>
          <p:cNvSpPr/>
          <p:nvPr/>
        </p:nvSpPr>
        <p:spPr>
          <a:xfrm>
            <a:off x="11149751" y="489215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5EF03E-179C-2946-B6E1-0B17332D7155}"/>
              </a:ext>
            </a:extLst>
          </p:cNvPr>
          <p:cNvSpPr/>
          <p:nvPr/>
        </p:nvSpPr>
        <p:spPr>
          <a:xfrm>
            <a:off x="2904266" y="4435647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A8EDFA-6A57-B445-A702-5F296FCA6097}"/>
              </a:ext>
            </a:extLst>
          </p:cNvPr>
          <p:cNvSpPr/>
          <p:nvPr/>
        </p:nvSpPr>
        <p:spPr>
          <a:xfrm>
            <a:off x="2897066" y="3022871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06A5CE-1E74-904D-99DD-FE97155C96EF}"/>
              </a:ext>
            </a:extLst>
          </p:cNvPr>
          <p:cNvSpPr/>
          <p:nvPr/>
        </p:nvSpPr>
        <p:spPr>
          <a:xfrm>
            <a:off x="2897066" y="1771923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88D01C9-5BC9-6242-BE80-F6C774732F99}"/>
              </a:ext>
            </a:extLst>
          </p:cNvPr>
          <p:cNvSpPr/>
          <p:nvPr/>
        </p:nvSpPr>
        <p:spPr>
          <a:xfrm>
            <a:off x="2893171" y="5752010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274D10-08A4-0141-A5AD-022567FC7E92}"/>
              </a:ext>
            </a:extLst>
          </p:cNvPr>
          <p:cNvSpPr/>
          <p:nvPr/>
        </p:nvSpPr>
        <p:spPr>
          <a:xfrm>
            <a:off x="11130785" y="5698689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84E862-8521-5C4C-8ED0-D15531BC3210}"/>
              </a:ext>
            </a:extLst>
          </p:cNvPr>
          <p:cNvSpPr/>
          <p:nvPr/>
        </p:nvSpPr>
        <p:spPr>
          <a:xfrm>
            <a:off x="7016832" y="5730340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8471E1-AA49-2043-8F06-5FE32C34DBFF}"/>
              </a:ext>
            </a:extLst>
          </p:cNvPr>
          <p:cNvSpPr/>
          <p:nvPr/>
        </p:nvSpPr>
        <p:spPr>
          <a:xfrm>
            <a:off x="7016831" y="4381951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BFEFF4-06E6-2645-B0C3-5DB9FB928DA8}"/>
              </a:ext>
            </a:extLst>
          </p:cNvPr>
          <p:cNvSpPr/>
          <p:nvPr/>
        </p:nvSpPr>
        <p:spPr>
          <a:xfrm>
            <a:off x="7037835" y="473430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F2C6F2D-7CA7-8144-93E1-CC87D4E75689}"/>
              </a:ext>
            </a:extLst>
          </p:cNvPr>
          <p:cNvSpPr/>
          <p:nvPr/>
        </p:nvSpPr>
        <p:spPr>
          <a:xfrm>
            <a:off x="7032910" y="1760246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907E0B6-BB4C-954D-9671-D641ED957DCC}"/>
              </a:ext>
            </a:extLst>
          </p:cNvPr>
          <p:cNvSpPr/>
          <p:nvPr/>
        </p:nvSpPr>
        <p:spPr>
          <a:xfrm>
            <a:off x="7032731" y="3005450"/>
            <a:ext cx="484473" cy="4419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33</Words>
  <Application>Microsoft Macintosh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Apple Chancery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Alyssia Bray</dc:creator>
  <cp:lastModifiedBy>Alyssia Bray</cp:lastModifiedBy>
  <cp:revision>10</cp:revision>
  <dcterms:created xsi:type="dcterms:W3CDTF">2022-03-30T13:46:00Z</dcterms:created>
  <dcterms:modified xsi:type="dcterms:W3CDTF">2022-04-05T13:02:55Z</dcterms:modified>
</cp:coreProperties>
</file>